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1"/>
  </p:notesMasterIdLst>
  <p:handoutMasterIdLst>
    <p:handoutMasterId r:id="rId22"/>
  </p:handoutMasterIdLst>
  <p:sldIdLst>
    <p:sldId id="398" r:id="rId5"/>
    <p:sldId id="257" r:id="rId6"/>
    <p:sldId id="399" r:id="rId7"/>
    <p:sldId id="403" r:id="rId8"/>
    <p:sldId id="406" r:id="rId9"/>
    <p:sldId id="400" r:id="rId10"/>
    <p:sldId id="411" r:id="rId11"/>
    <p:sldId id="407" r:id="rId12"/>
    <p:sldId id="397" r:id="rId13"/>
    <p:sldId id="412" r:id="rId14"/>
    <p:sldId id="415" r:id="rId15"/>
    <p:sldId id="413" r:id="rId16"/>
    <p:sldId id="416" r:id="rId17"/>
    <p:sldId id="414" r:id="rId18"/>
    <p:sldId id="417" r:id="rId19"/>
    <p:sldId id="402"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1pPr>
    <a:lvl2pPr marL="0" marR="0" indent="2286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2pPr>
    <a:lvl3pPr marL="0" marR="0" indent="4572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3pPr>
    <a:lvl4pPr marL="0" marR="0" indent="6858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4pPr>
    <a:lvl5pPr marL="0" marR="0" indent="9144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5pPr>
    <a:lvl6pPr marL="0" marR="0" indent="11430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6pPr>
    <a:lvl7pPr marL="0" marR="0" indent="13716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7pPr>
    <a:lvl8pPr marL="0" marR="0" indent="16002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8pPr>
    <a:lvl9pPr marL="0" marR="0" indent="18288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김희정" initials="김" lastIdx="6" clrIdx="0">
    <p:extLst>
      <p:ext uri="{19B8F6BF-5375-455C-9EA6-DF929625EA0E}">
        <p15:presenceInfo xmlns:p15="http://schemas.microsoft.com/office/powerpoint/2012/main" userId="S::dadmi97@kicco.com::e354a40b-7d06-4789-8c15-93edbb47e6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0D7DE"/>
    <a:srgbClr val="06B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5E7EA"/>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0" cap="flat">
              <a:solidFill>
                <a:srgbClr val="FFFFFF"/>
              </a:solidFill>
              <a:prstDash val="solid"/>
              <a:miter lim="400000"/>
            </a:ln>
          </a:bottom>
          <a:insideH>
            <a:ln w="12700" cap="flat">
              <a:noFill/>
              <a:miter lim="400000"/>
            </a:ln>
          </a:insideH>
          <a:insideV>
            <a:ln w="12700" cap="flat">
              <a:noFill/>
              <a:miter lim="400000"/>
            </a:ln>
          </a:insideV>
        </a:tcBdr>
        <a:fill>
          <a:solidFill>
            <a:srgbClr val="0160FF"/>
          </a:solidFill>
        </a:fill>
      </a:tcStyle>
    </a:firstRow>
  </a:tblStyle>
  <a:tblStyle styleId="{D51ADE6A-740E-44AE-83CC-AE7238B6C88D}" styleName="">
    <a:tblBg/>
    <a:wholeTbl>
      <a:tcTxStyle b="off" i="off">
        <a:font>
          <a:latin typeface="Helvetica Light"/>
          <a:ea typeface="Helvetica Light"/>
          <a:cs typeface="Helvetica Light"/>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0" cap="flat">
              <a:solidFill>
                <a:srgbClr val="FFFFFF"/>
              </a:solidFill>
              <a:prstDash val="solid"/>
              <a:miter lim="400000"/>
            </a:ln>
          </a:top>
          <a:bottom>
            <a:ln w="127000" cap="flat">
              <a:solidFill>
                <a:srgbClr val="FFFFFF"/>
              </a:solidFill>
              <a:prstDash val="solid"/>
              <a:miter lim="400000"/>
            </a:ln>
          </a:bottom>
          <a:insideH>
            <a:ln w="127000" cap="flat">
              <a:solidFill>
                <a:srgbClr val="FFFFFF"/>
              </a:solidFill>
              <a:prstDash val="solid"/>
              <a:miter lim="400000"/>
            </a:ln>
          </a:insideH>
          <a:insideV>
            <a:ln w="127000" cap="flat">
              <a:solidFill>
                <a:srgbClr val="FFFFFF"/>
              </a:solidFill>
              <a:prstDash val="solid"/>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 cap="flat">
              <a:noFill/>
              <a:miter lim="400000"/>
            </a:ln>
          </a:top>
          <a:bottom>
            <a:ln w="127000" cap="flat">
              <a:solidFill>
                <a:srgbClr val="FFFFFF"/>
              </a:solidFill>
              <a:prstDash val="solid"/>
              <a:miter lim="400000"/>
            </a:ln>
          </a:bottom>
          <a:insideH>
            <a:ln w="12700" cap="flat">
              <a:solidFill>
                <a:srgbClr val="000000"/>
              </a:solidFill>
              <a:custDash>
                <a:ds d="200000" sp="200000"/>
              </a:custDash>
              <a:miter lim="400000"/>
            </a:ln>
          </a:insideH>
          <a:insideV>
            <a:ln w="127000" cap="flat">
              <a:solidFill>
                <a:srgbClr val="FFFFFF"/>
              </a:solidFill>
              <a:prstDash val="solid"/>
              <a:miter lim="400000"/>
            </a:ln>
          </a:insideV>
        </a:tcBdr>
        <a:fill>
          <a:noFill/>
        </a:fill>
      </a:tcStyle>
    </a:firstRow>
  </a:tblStyle>
  <a:tblStyle styleId="{4A9BC294-FFE2-49D5-8D69-9E1BD2C41BD5}" styleName="">
    <a:tblBg/>
    <a:wholeTbl>
      <a:tcTxStyle b="off" i="off">
        <a:font>
          <a:latin typeface="Helvetica Neue"/>
          <a:ea typeface="Helvetica Neue"/>
          <a:cs typeface="Helvetica Neue"/>
        </a:font>
        <a:srgbClr val="595959"/>
      </a:tcTxStyle>
      <a:tcStyle>
        <a:tcBdr>
          <a:left>
            <a:ln w="3175" cap="flat">
              <a:solidFill>
                <a:srgbClr val="808080"/>
              </a:solidFill>
              <a:prstDash val="solid"/>
              <a:round/>
            </a:ln>
          </a:left>
          <a:right>
            <a:ln w="3175" cap="flat">
              <a:solidFill>
                <a:srgbClr val="808080"/>
              </a:solidFill>
              <a:prstDash val="solid"/>
              <a:round/>
            </a:ln>
          </a:right>
          <a:top>
            <a:ln w="3175" cap="flat">
              <a:solidFill>
                <a:srgbClr val="808080"/>
              </a:solidFill>
              <a:prstDash val="solid"/>
              <a:round/>
            </a:ln>
          </a:top>
          <a:bottom>
            <a:ln w="3175" cap="flat">
              <a:solidFill>
                <a:srgbClr val="808080"/>
              </a:solidFill>
              <a:prstDash val="solid"/>
              <a:round/>
            </a:ln>
          </a:bottom>
          <a:insideH>
            <a:ln w="3175" cap="flat">
              <a:solidFill>
                <a:srgbClr val="808080"/>
              </a:solidFill>
              <a:prstDash val="solid"/>
              <a:round/>
            </a:ln>
          </a:insideH>
          <a:insideV>
            <a:ln w="3175" cap="flat">
              <a:solidFill>
                <a:srgbClr val="808080"/>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Circular Pro Black"/>
          <a:ea typeface="Circular Pro Black"/>
          <a:cs typeface="Circular Pro Black"/>
        </a:font>
        <a:srgbClr val="FFFFFF"/>
      </a:tcTxStyle>
      <a:tcStyle>
        <a:tcBdr>
          <a:left>
            <a:ln w="3175" cap="flat">
              <a:solidFill>
                <a:srgbClr val="FFFFFF"/>
              </a:solidFill>
              <a:prstDash val="solid"/>
              <a:miter lim="400000"/>
            </a:ln>
          </a:left>
          <a:right>
            <a:ln w="12700" cap="flat">
              <a:solidFill>
                <a:srgbClr val="000000"/>
              </a:solidFill>
              <a:prstDash val="solid"/>
              <a:bevel/>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12700" cap="flat">
              <a:solidFill>
                <a:srgbClr val="000000"/>
              </a:solidFill>
              <a:prstDash val="solid"/>
              <a:bevel/>
            </a:ln>
          </a:insideV>
        </a:tcBdr>
        <a:fill>
          <a:solidFill>
            <a:srgbClr val="007FFF"/>
          </a:solidFill>
        </a:fill>
      </a:tcStyle>
    </a:firstCol>
    <a:lastRow>
      <a:tcTxStyle b="off" i="off">
        <a:font>
          <a:latin typeface="Helvetica Neue"/>
          <a:ea typeface="Helvetica Neue"/>
          <a:cs typeface="Helvetica Neue"/>
        </a:font>
        <a:srgbClr val="595959"/>
      </a:tcTxStyle>
      <a:tcStyle>
        <a:tcBdr>
          <a:left>
            <a:ln w="3175" cap="flat">
              <a:solidFill>
                <a:srgbClr val="808080"/>
              </a:solidFill>
              <a:prstDash val="solid"/>
              <a:round/>
            </a:ln>
          </a:left>
          <a:right>
            <a:ln w="3175" cap="flat">
              <a:solidFill>
                <a:srgbClr val="808080"/>
              </a:solidFill>
              <a:prstDash val="solid"/>
              <a:round/>
            </a:ln>
          </a:right>
          <a:top>
            <a:ln w="3175" cap="flat">
              <a:solidFill>
                <a:srgbClr val="808080"/>
              </a:solidFill>
              <a:prstDash val="solid"/>
              <a:round/>
            </a:ln>
          </a:top>
          <a:bottom>
            <a:ln w="3175" cap="flat">
              <a:solidFill>
                <a:srgbClr val="808080"/>
              </a:solidFill>
              <a:prstDash val="solid"/>
              <a:round/>
            </a:ln>
          </a:bottom>
          <a:insideH>
            <a:ln w="12700" cap="flat">
              <a:solidFill>
                <a:srgbClr val="000000"/>
              </a:solidFill>
              <a:prstDash val="solid"/>
              <a:bevel/>
            </a:ln>
          </a:insideH>
          <a:insideV>
            <a:ln w="3175" cap="flat">
              <a:solidFill>
                <a:srgbClr val="808080"/>
              </a:solidFill>
              <a:prstDash val="solid"/>
              <a:round/>
            </a:ln>
          </a:insideV>
        </a:tcBdr>
        <a:fill>
          <a:solidFill>
            <a:schemeClr val="accent3">
              <a:hueOff val="10341877"/>
              <a:satOff val="-14884"/>
              <a:lumOff val="-32266"/>
            </a:schemeClr>
          </a:solidFill>
        </a:fill>
      </a:tcStyle>
    </a:lastRow>
    <a:firstRow>
      <a:tcTxStyle b="on" i="off">
        <a:fontRef idx="minor">
          <a:srgbClr val="31496B"/>
        </a:fontRef>
        <a:srgbClr val="31496B"/>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3175" cap="flat">
              <a:solidFill>
                <a:srgbClr val="808080"/>
              </a:solidFill>
              <a:prstDash val="solid"/>
              <a:round/>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BBFC77FB-9ED0-4EC9-95AA-A1379042E648}" styleName="">
    <a:tblBg/>
    <a:wholeTbl>
      <a:tcTxStyle b="off" i="off">
        <a:font>
          <a:latin typeface="Helvetica Light"/>
          <a:ea typeface="Helvetica Light"/>
          <a:cs typeface="Helvetica Light"/>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0" cap="flat">
              <a:solidFill>
                <a:srgbClr val="FFFFFF"/>
              </a:solidFill>
              <a:prstDash val="solid"/>
              <a:miter lim="400000"/>
            </a:ln>
          </a:top>
          <a:bottom>
            <a:ln w="127000" cap="flat">
              <a:solidFill>
                <a:srgbClr val="FFFFFF"/>
              </a:solidFill>
              <a:prstDash val="solid"/>
              <a:miter lim="400000"/>
            </a:ln>
          </a:bottom>
          <a:insideH>
            <a:ln w="127000" cap="flat">
              <a:solidFill>
                <a:srgbClr val="FFFFFF"/>
              </a:solidFill>
              <a:prstDash val="solid"/>
              <a:miter lim="400000"/>
            </a:ln>
          </a:insideH>
          <a:insideV>
            <a:ln w="127000" cap="flat">
              <a:solidFill>
                <a:srgbClr val="FFFFFF"/>
              </a:solidFill>
              <a:prstDash val="solid"/>
              <a:miter lim="400000"/>
            </a:ln>
          </a:insideV>
        </a:tcBdr>
        <a:fill>
          <a:solidFill>
            <a:srgbClr val="E5E7EA"/>
          </a:solidFill>
        </a:fill>
      </a:tcStyle>
    </a:wholeTbl>
    <a:band2H>
      <a:tcTxStyle/>
      <a:tcStyle>
        <a:tcBdr/>
        <a:fill>
          <a:solidFill>
            <a:srgbClr val="31496B"/>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 cap="flat">
              <a:noFill/>
              <a:miter lim="400000"/>
            </a:ln>
          </a:top>
          <a:bottom>
            <a:ln w="127000" cap="flat">
              <a:solidFill>
                <a:srgbClr val="FFFFFF"/>
              </a:solidFill>
              <a:prstDash val="solid"/>
              <a:miter lim="400000"/>
            </a:ln>
          </a:bottom>
          <a:insideH>
            <a:ln w="12700" cap="flat">
              <a:solidFill>
                <a:srgbClr val="000000"/>
              </a:solidFill>
              <a:custDash>
                <a:ds d="200000" sp="200000"/>
              </a:custDash>
              <a:miter lim="400000"/>
            </a:ln>
          </a:insideH>
          <a:insideV>
            <a:ln w="127000" cap="flat">
              <a:solidFill>
                <a:srgbClr val="FFFFFF"/>
              </a:solidFill>
              <a:prstDash val="solid"/>
              <a:miter lim="400000"/>
            </a:ln>
          </a:insideV>
        </a:tcBdr>
        <a:fill>
          <a:noFill/>
        </a:fill>
      </a:tcStyle>
    </a:firstRow>
  </a:tblStyle>
  <a:tblStyle styleId="{6CBB8FF1-D9AA-43F3-AF6F-95CC898621D3}" styleName="">
    <a:tblBg/>
    <a:wholeTbl>
      <a:tcTxStyle b="off" i="off">
        <a:font>
          <a:latin typeface="Helvetica Neue"/>
          <a:ea typeface="Helvetica Neue"/>
          <a:cs typeface="Helvetica Neue"/>
        </a:font>
        <a:srgbClr val="595959"/>
      </a:tcTxStyle>
      <a:tcStyle>
        <a:tcBdr>
          <a:left>
            <a:ln w="3175" cap="flat">
              <a:solidFill>
                <a:srgbClr val="808080"/>
              </a:solidFill>
              <a:prstDash val="solid"/>
              <a:round/>
            </a:ln>
          </a:left>
          <a:right>
            <a:ln w="3175" cap="flat">
              <a:solidFill>
                <a:srgbClr val="808080"/>
              </a:solidFill>
              <a:prstDash val="solid"/>
              <a:round/>
            </a:ln>
          </a:right>
          <a:top>
            <a:ln w="3175" cap="flat">
              <a:solidFill>
                <a:srgbClr val="808080"/>
              </a:solidFill>
              <a:prstDash val="solid"/>
              <a:round/>
            </a:ln>
          </a:top>
          <a:bottom>
            <a:ln w="3175" cap="flat">
              <a:solidFill>
                <a:srgbClr val="808080"/>
              </a:solidFill>
              <a:prstDash val="solid"/>
              <a:round/>
            </a:ln>
          </a:bottom>
          <a:insideH>
            <a:ln w="3175" cap="flat">
              <a:solidFill>
                <a:srgbClr val="808080"/>
              </a:solidFill>
              <a:prstDash val="solid"/>
              <a:round/>
            </a:ln>
          </a:insideH>
          <a:insideV>
            <a:ln w="3175" cap="flat">
              <a:solidFill>
                <a:srgbClr val="808080"/>
              </a:solidFill>
              <a:prstDash val="solid"/>
              <a:round/>
            </a:ln>
          </a:insideV>
        </a:tcBdr>
        <a:fill>
          <a:solidFill>
            <a:srgbClr val="FFFFFF"/>
          </a:solidFill>
        </a:fill>
      </a:tcStyle>
    </a:wholeTbl>
    <a:band2H>
      <a:tcTxStyle/>
      <a:tcStyle>
        <a:tcBdr/>
        <a:fill>
          <a:solidFill>
            <a:srgbClr val="EFF0F3"/>
          </a:solidFill>
        </a:fill>
      </a:tcStyle>
    </a:band2H>
    <a:firstCol>
      <a:tcTxStyle b="on" i="on">
        <a:font>
          <a:latin typeface="Helvetica Neue"/>
          <a:ea typeface="Helvetica Neue"/>
          <a:cs typeface="Helvetica Neue"/>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Col>
    <a:lastRow>
      <a:tcTxStyle b="on" i="on">
        <a:font>
          <a:latin typeface="Helvetica Neue"/>
          <a:ea typeface="Helvetica Neue"/>
          <a:cs typeface="Helvetica Neue"/>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Helvetica Neue"/>
          <a:ea typeface="Helvetica Neue"/>
          <a:cs typeface="Helvetica Neue"/>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552" y="-6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희정" userId="S::dadmi97@kicco.com::e354a40b-7d06-4789-8c15-93edbb47e669" providerId="AD" clId="Web-{D75281BF-AA7C-641A-7616-8C6910643CF6}"/>
    <pc:docChg chg="modSld">
      <pc:chgData name="김희정" userId="S::dadmi97@kicco.com::e354a40b-7d06-4789-8c15-93edbb47e669" providerId="AD" clId="Web-{D75281BF-AA7C-641A-7616-8C6910643CF6}" dt="2019-10-08T01:02:28.096" v="9" actId="1076"/>
      <pc:docMkLst>
        <pc:docMk/>
      </pc:docMkLst>
      <pc:sldChg chg="modSp">
        <pc:chgData name="김희정" userId="S::dadmi97@kicco.com::e354a40b-7d06-4789-8c15-93edbb47e669" providerId="AD" clId="Web-{D75281BF-AA7C-641A-7616-8C6910643CF6}" dt="2019-10-08T01:02:28.096" v="9" actId="1076"/>
        <pc:sldMkLst>
          <pc:docMk/>
          <pc:sldMk cId="556018974" sldId="398"/>
        </pc:sldMkLst>
        <pc:spChg chg="mod">
          <ac:chgData name="김희정" userId="S::dadmi97@kicco.com::e354a40b-7d06-4789-8c15-93edbb47e669" providerId="AD" clId="Web-{D75281BF-AA7C-641A-7616-8C6910643CF6}" dt="2019-10-08T01:02:28.096" v="9" actId="1076"/>
          <ac:spMkLst>
            <pc:docMk/>
            <pc:sldMk cId="556018974" sldId="398"/>
            <ac:spMk id="1190" creationId="{00000000-0000-0000-0000-000000000000}"/>
          </ac:spMkLst>
        </pc:spChg>
      </pc:sldChg>
    </pc:docChg>
  </pc:docChgLst>
  <pc:docChgLst>
    <pc:chgData name="김희정" userId="S::dadmi97@kicco.com::e354a40b-7d06-4789-8c15-93edbb47e669" providerId="AD" clId="Web-{4719FF7A-4939-982C-3EDB-F5A24E3B1894}"/>
    <pc:docChg chg="modSld">
      <pc:chgData name="김희정" userId="S::dadmi97@kicco.com::e354a40b-7d06-4789-8c15-93edbb47e669" providerId="AD" clId="Web-{4719FF7A-4939-982C-3EDB-F5A24E3B1894}" dt="2019-10-08T01:03:19.216" v="1" actId="1076"/>
      <pc:docMkLst>
        <pc:docMk/>
      </pc:docMkLst>
      <pc:sldChg chg="modSp">
        <pc:chgData name="김희정" userId="S::dadmi97@kicco.com::e354a40b-7d06-4789-8c15-93edbb47e669" providerId="AD" clId="Web-{4719FF7A-4939-982C-3EDB-F5A24E3B1894}" dt="2019-10-08T01:03:19.216" v="1" actId="1076"/>
        <pc:sldMkLst>
          <pc:docMk/>
          <pc:sldMk cId="556018974" sldId="398"/>
        </pc:sldMkLst>
        <pc:spChg chg="mod">
          <ac:chgData name="김희정" userId="S::dadmi97@kicco.com::e354a40b-7d06-4789-8c15-93edbb47e669" providerId="AD" clId="Web-{4719FF7A-4939-982C-3EDB-F5A24E3B1894}" dt="2019-10-08T01:03:19.216" v="1" actId="1076"/>
          <ac:spMkLst>
            <pc:docMk/>
            <pc:sldMk cId="556018974" sldId="398"/>
            <ac:spMk id="1190" creationId="{00000000-0000-0000-0000-000000000000}"/>
          </ac:spMkLst>
        </pc:spChg>
      </pc:sldChg>
    </pc:docChg>
  </pc:docChgLst>
  <pc:docChgLst>
    <pc:chgData name="김희정" userId="e354a40b-7d06-4789-8c15-93edbb47e669" providerId="ADAL" clId="{68739682-D7EC-4D46-A292-985B2BBC75C3}"/>
    <pc:docChg chg="modSld">
      <pc:chgData name="김희정" userId="e354a40b-7d06-4789-8c15-93edbb47e669" providerId="ADAL" clId="{68739682-D7EC-4D46-A292-985B2BBC75C3}" dt="2019-09-24T14:46:52.268" v="1" actId="20577"/>
      <pc:docMkLst>
        <pc:docMk/>
      </pc:docMkLst>
      <pc:sldChg chg="modNotesTx">
        <pc:chgData name="김희정" userId="e354a40b-7d06-4789-8c15-93edbb47e669" providerId="ADAL" clId="{68739682-D7EC-4D46-A292-985B2BBC75C3}" dt="2019-09-24T14:46:52.268" v="1" actId="20577"/>
        <pc:sldMkLst>
          <pc:docMk/>
          <pc:sldMk cId="556018974" sldId="398"/>
        </pc:sldMkLst>
      </pc:sldChg>
    </pc:docChg>
  </pc:docChgLst>
  <pc:docChgLst>
    <pc:chgData name="김희정" userId="e354a40b-7d06-4789-8c15-93edbb47e669" providerId="ADAL" clId="{FCE8AF69-9CA6-4937-84B5-D8FDF452C18C}"/>
    <pc:docChg chg="undo custSel addSld delSld modSld sldOrd modNotesMaster modHandout">
      <pc:chgData name="김희정" userId="e354a40b-7d06-4789-8c15-93edbb47e669" providerId="ADAL" clId="{FCE8AF69-9CA6-4937-84B5-D8FDF452C18C}" dt="2019-09-27T05:07:12.247" v="38531" actId="20577"/>
      <pc:docMkLst>
        <pc:docMk/>
      </pc:docMkLst>
      <pc:sldChg chg="addSp delSp modSp modAnim modNotes modNotesTx">
        <pc:chgData name="김희정" userId="e354a40b-7d06-4789-8c15-93edbb47e669" providerId="ADAL" clId="{FCE8AF69-9CA6-4937-84B5-D8FDF452C18C}" dt="2019-09-27T02:32:47.167" v="38061" actId="20577"/>
        <pc:sldMkLst>
          <pc:docMk/>
          <pc:sldMk cId="0" sldId="257"/>
        </pc:sldMkLst>
        <pc:spChg chg="del">
          <ac:chgData name="김희정" userId="e354a40b-7d06-4789-8c15-93edbb47e669" providerId="ADAL" clId="{FCE8AF69-9CA6-4937-84B5-D8FDF452C18C}" dt="2019-09-24T06:52:48.117" v="14579" actId="478"/>
          <ac:spMkLst>
            <pc:docMk/>
            <pc:sldMk cId="0" sldId="257"/>
            <ac:spMk id="2" creationId="{7FBEA467-C72E-4FF1-8AAF-F96290CE5794}"/>
          </ac:spMkLst>
        </pc:spChg>
        <pc:spChg chg="mod">
          <ac:chgData name="김희정" userId="e354a40b-7d06-4789-8c15-93edbb47e669" providerId="ADAL" clId="{FCE8AF69-9CA6-4937-84B5-D8FDF452C18C}" dt="2019-09-27T02:32:47.167" v="38061" actId="20577"/>
          <ac:spMkLst>
            <pc:docMk/>
            <pc:sldMk cId="0" sldId="257"/>
            <ac:spMk id="1194" creationId="{00000000-0000-0000-0000-000000000000}"/>
          </ac:spMkLst>
        </pc:spChg>
        <pc:spChg chg="mod">
          <ac:chgData name="김희정" userId="e354a40b-7d06-4789-8c15-93edbb47e669" providerId="ADAL" clId="{FCE8AF69-9CA6-4937-84B5-D8FDF452C18C}" dt="2019-09-24T06:44:41.575" v="14368" actId="113"/>
          <ac:spMkLst>
            <pc:docMk/>
            <pc:sldMk cId="0" sldId="257"/>
            <ac:spMk id="1195" creationId="{00000000-0000-0000-0000-000000000000}"/>
          </ac:spMkLst>
        </pc:spChg>
        <pc:picChg chg="add del mod">
          <ac:chgData name="김희정" userId="e354a40b-7d06-4789-8c15-93edbb47e669" providerId="ADAL" clId="{FCE8AF69-9CA6-4937-84B5-D8FDF452C18C}" dt="2019-09-20T06:53:39.599" v="1311" actId="478"/>
          <ac:picMkLst>
            <pc:docMk/>
            <pc:sldMk cId="0" sldId="257"/>
            <ac:picMk id="5" creationId="{C8E433DF-B424-4EF3-AEE1-725AEE21E5B2}"/>
          </ac:picMkLst>
        </pc:picChg>
        <pc:picChg chg="add mod">
          <ac:chgData name="김희정" userId="e354a40b-7d06-4789-8c15-93edbb47e669" providerId="ADAL" clId="{FCE8AF69-9CA6-4937-84B5-D8FDF452C18C}" dt="2019-09-24T06:44:46.525" v="14369" actId="1076"/>
          <ac:picMkLst>
            <pc:docMk/>
            <pc:sldMk cId="0" sldId="257"/>
            <ac:picMk id="6" creationId="{1080217D-B75F-451B-B9E5-E0B374A30840}"/>
          </ac:picMkLst>
        </pc:picChg>
        <pc:picChg chg="add del">
          <ac:chgData name="김희정" userId="e354a40b-7d06-4789-8c15-93edbb47e669" providerId="ADAL" clId="{FCE8AF69-9CA6-4937-84B5-D8FDF452C18C}" dt="2019-09-20T06:53:42.054" v="1313"/>
          <ac:picMkLst>
            <pc:docMk/>
            <pc:sldMk cId="0" sldId="257"/>
            <ac:picMk id="6" creationId="{4C0470CC-819F-4247-80AD-A828AFCE7B2C}"/>
          </ac:picMkLst>
        </pc:picChg>
        <pc:picChg chg="add del mod">
          <ac:chgData name="김희정" userId="e354a40b-7d06-4789-8c15-93edbb47e669" providerId="ADAL" clId="{FCE8AF69-9CA6-4937-84B5-D8FDF452C18C}" dt="2019-09-24T06:45:38.706" v="14370" actId="478"/>
          <ac:picMkLst>
            <pc:docMk/>
            <pc:sldMk cId="0" sldId="257"/>
            <ac:picMk id="7" creationId="{2093504E-CA01-4485-991F-A37A377C8428}"/>
          </ac:picMkLst>
        </pc:picChg>
        <pc:picChg chg="add mod">
          <ac:chgData name="김희정" userId="e354a40b-7d06-4789-8c15-93edbb47e669" providerId="ADAL" clId="{FCE8AF69-9CA6-4937-84B5-D8FDF452C18C}" dt="2019-09-24T06:49:12.846" v="14491" actId="1076"/>
          <ac:picMkLst>
            <pc:docMk/>
            <pc:sldMk cId="0" sldId="257"/>
            <ac:picMk id="8" creationId="{3D45A319-05B7-4644-9866-351B3BD93BA6}"/>
          </ac:picMkLst>
        </pc:picChg>
        <pc:picChg chg="del mod">
          <ac:chgData name="김희정" userId="e354a40b-7d06-4789-8c15-93edbb47e669" providerId="ADAL" clId="{FCE8AF69-9CA6-4937-84B5-D8FDF452C18C}" dt="2019-09-20T06:53:09.046" v="1308" actId="478"/>
          <ac:picMkLst>
            <pc:docMk/>
            <pc:sldMk cId="0" sldId="257"/>
            <ac:picMk id="1196" creationId="{00000000-0000-0000-0000-000000000000}"/>
          </ac:picMkLst>
        </pc:picChg>
      </pc:sldChg>
      <pc:sldChg chg="del">
        <pc:chgData name="김희정" userId="e354a40b-7d06-4789-8c15-93edbb47e669" providerId="ADAL" clId="{FCE8AF69-9CA6-4937-84B5-D8FDF452C18C}" dt="2019-09-23T09:02:17.580" v="7651" actId="47"/>
        <pc:sldMkLst>
          <pc:docMk/>
          <pc:sldMk cId="0" sldId="258"/>
        </pc:sldMkLst>
      </pc:sldChg>
      <pc:sldChg chg="del">
        <pc:chgData name="김희정" userId="e354a40b-7d06-4789-8c15-93edbb47e669" providerId="ADAL" clId="{FCE8AF69-9CA6-4937-84B5-D8FDF452C18C}" dt="2019-09-23T09:02:18.572" v="7652" actId="47"/>
        <pc:sldMkLst>
          <pc:docMk/>
          <pc:sldMk cId="0" sldId="259"/>
        </pc:sldMkLst>
      </pc:sldChg>
      <pc:sldChg chg="del modNotesTx">
        <pc:chgData name="김희정" userId="e354a40b-7d06-4789-8c15-93edbb47e669" providerId="ADAL" clId="{FCE8AF69-9CA6-4937-84B5-D8FDF452C18C}" dt="2019-09-23T09:02:19.373" v="7653" actId="47"/>
        <pc:sldMkLst>
          <pc:docMk/>
          <pc:sldMk cId="0" sldId="260"/>
        </pc:sldMkLst>
      </pc:sldChg>
      <pc:sldChg chg="addSp delSp modSp del">
        <pc:chgData name="김희정" userId="e354a40b-7d06-4789-8c15-93edbb47e669" providerId="ADAL" clId="{FCE8AF69-9CA6-4937-84B5-D8FDF452C18C}" dt="2019-09-23T09:02:20.518" v="7654" actId="47"/>
        <pc:sldMkLst>
          <pc:docMk/>
          <pc:sldMk cId="0" sldId="261"/>
        </pc:sldMkLst>
        <pc:spChg chg="add del mod">
          <ac:chgData name="김희정" userId="e354a40b-7d06-4789-8c15-93edbb47e669" providerId="ADAL" clId="{FCE8AF69-9CA6-4937-84B5-D8FDF452C18C}" dt="2019-09-20T06:02:17.968" v="951"/>
          <ac:spMkLst>
            <pc:docMk/>
            <pc:sldMk cId="0" sldId="261"/>
            <ac:spMk id="6" creationId="{B40F3D26-FE4B-47AD-B81C-F868935DED8D}"/>
          </ac:spMkLst>
        </pc:spChg>
        <pc:spChg chg="add">
          <ac:chgData name="김희정" userId="e354a40b-7d06-4789-8c15-93edbb47e669" providerId="ADAL" clId="{FCE8AF69-9CA6-4937-84B5-D8FDF452C18C}" dt="2019-09-20T06:02:18.604" v="952"/>
          <ac:spMkLst>
            <pc:docMk/>
            <pc:sldMk cId="0" sldId="261"/>
            <ac:spMk id="7" creationId="{8A827E91-11F0-441A-B955-0D48EA947EE9}"/>
          </ac:spMkLst>
        </pc:spChg>
        <pc:spChg chg="mod">
          <ac:chgData name="김희정" userId="e354a40b-7d06-4789-8c15-93edbb47e669" providerId="ADAL" clId="{FCE8AF69-9CA6-4937-84B5-D8FDF452C18C}" dt="2019-09-20T06:00:41.454" v="943" actId="1037"/>
          <ac:spMkLst>
            <pc:docMk/>
            <pc:sldMk cId="0" sldId="261"/>
            <ac:spMk id="1207" creationId="{00000000-0000-0000-0000-000000000000}"/>
          </ac:spMkLst>
        </pc:spChg>
        <pc:spChg chg="mod">
          <ac:chgData name="김희정" userId="e354a40b-7d06-4789-8c15-93edbb47e669" providerId="ADAL" clId="{FCE8AF69-9CA6-4937-84B5-D8FDF452C18C}" dt="2019-09-20T06:00:41.454" v="943" actId="1037"/>
          <ac:spMkLst>
            <pc:docMk/>
            <pc:sldMk cId="0" sldId="261"/>
            <ac:spMk id="1208" creationId="{00000000-0000-0000-0000-000000000000}"/>
          </ac:spMkLst>
        </pc:spChg>
        <pc:spChg chg="add del mod">
          <ac:chgData name="김희정" userId="e354a40b-7d06-4789-8c15-93edbb47e669" providerId="ADAL" clId="{FCE8AF69-9CA6-4937-84B5-D8FDF452C18C}" dt="2019-09-20T06:02:18.604" v="952"/>
          <ac:spMkLst>
            <pc:docMk/>
            <pc:sldMk cId="0" sldId="261"/>
            <ac:spMk id="1209" creationId="{00000000-0000-0000-0000-000000000000}"/>
          </ac:spMkLst>
        </pc:spChg>
        <pc:spChg chg="mod">
          <ac:chgData name="김희정" userId="e354a40b-7d06-4789-8c15-93edbb47e669" providerId="ADAL" clId="{FCE8AF69-9CA6-4937-84B5-D8FDF452C18C}" dt="2019-09-20T06:00:24.082" v="915" actId="20577"/>
          <ac:spMkLst>
            <pc:docMk/>
            <pc:sldMk cId="0" sldId="261"/>
            <ac:spMk id="1210" creationId="{00000000-0000-0000-0000-000000000000}"/>
          </ac:spMkLst>
        </pc:spChg>
      </pc:sldChg>
      <pc:sldChg chg="delSp modSp del">
        <pc:chgData name="김희정" userId="e354a40b-7d06-4789-8c15-93edbb47e669" providerId="ADAL" clId="{FCE8AF69-9CA6-4937-84B5-D8FDF452C18C}" dt="2019-09-23T09:02:21.128" v="7655" actId="47"/>
        <pc:sldMkLst>
          <pc:docMk/>
          <pc:sldMk cId="0" sldId="262"/>
        </pc:sldMkLst>
        <pc:spChg chg="del">
          <ac:chgData name="김희정" userId="e354a40b-7d06-4789-8c15-93edbb47e669" providerId="ADAL" clId="{FCE8AF69-9CA6-4937-84B5-D8FDF452C18C}" dt="2019-09-19T06:53:18.955" v="74" actId="478"/>
          <ac:spMkLst>
            <pc:docMk/>
            <pc:sldMk cId="0" sldId="262"/>
            <ac:spMk id="1215" creationId="{00000000-0000-0000-0000-000000000000}"/>
          </ac:spMkLst>
        </pc:spChg>
        <pc:spChg chg="mod">
          <ac:chgData name="김희정" userId="e354a40b-7d06-4789-8c15-93edbb47e669" providerId="ADAL" clId="{FCE8AF69-9CA6-4937-84B5-D8FDF452C18C}" dt="2019-09-19T06:53:41.929" v="78" actId="20577"/>
          <ac:spMkLst>
            <pc:docMk/>
            <pc:sldMk cId="0" sldId="262"/>
            <ac:spMk id="1216" creationId="{00000000-0000-0000-0000-000000000000}"/>
          </ac:spMkLst>
        </pc:spChg>
      </pc:sldChg>
      <pc:sldChg chg="addSp delSp modSp del">
        <pc:chgData name="김희정" userId="e354a40b-7d06-4789-8c15-93edbb47e669" providerId="ADAL" clId="{FCE8AF69-9CA6-4937-84B5-D8FDF452C18C}" dt="2019-09-23T09:02:21.487" v="7656" actId="47"/>
        <pc:sldMkLst>
          <pc:docMk/>
          <pc:sldMk cId="0" sldId="263"/>
        </pc:sldMkLst>
        <pc:spChg chg="add">
          <ac:chgData name="김희정" userId="e354a40b-7d06-4789-8c15-93edbb47e669" providerId="ADAL" clId="{FCE8AF69-9CA6-4937-84B5-D8FDF452C18C}" dt="2019-09-20T06:02:04.741" v="947"/>
          <ac:spMkLst>
            <pc:docMk/>
            <pc:sldMk cId="0" sldId="263"/>
            <ac:spMk id="8" creationId="{4DD711F0-932C-4526-83A8-293CD69E4583}"/>
          </ac:spMkLst>
        </pc:spChg>
        <pc:spChg chg="del">
          <ac:chgData name="김희정" userId="e354a40b-7d06-4789-8c15-93edbb47e669" providerId="ADAL" clId="{FCE8AF69-9CA6-4937-84B5-D8FDF452C18C}" dt="2019-09-20T06:01:43.417" v="944" actId="478"/>
          <ac:spMkLst>
            <pc:docMk/>
            <pc:sldMk cId="0" sldId="263"/>
            <ac:spMk id="1222" creationId="{00000000-0000-0000-0000-000000000000}"/>
          </ac:spMkLst>
        </pc:spChg>
        <pc:spChg chg="del mod">
          <ac:chgData name="김희정" userId="e354a40b-7d06-4789-8c15-93edbb47e669" providerId="ADAL" clId="{FCE8AF69-9CA6-4937-84B5-D8FDF452C18C}" dt="2019-09-20T06:02:04.431" v="946" actId="478"/>
          <ac:spMkLst>
            <pc:docMk/>
            <pc:sldMk cId="0" sldId="263"/>
            <ac:spMk id="1223" creationId="{00000000-0000-0000-0000-000000000000}"/>
          </ac:spMkLst>
        </pc:spChg>
      </pc:sldChg>
      <pc:sldChg chg="del">
        <pc:chgData name="김희정" userId="e354a40b-7d06-4789-8c15-93edbb47e669" providerId="ADAL" clId="{FCE8AF69-9CA6-4937-84B5-D8FDF452C18C}" dt="2019-09-23T09:02:22.083" v="7657" actId="47"/>
        <pc:sldMkLst>
          <pc:docMk/>
          <pc:sldMk cId="0" sldId="264"/>
        </pc:sldMkLst>
      </pc:sldChg>
      <pc:sldChg chg="del">
        <pc:chgData name="김희정" userId="e354a40b-7d06-4789-8c15-93edbb47e669" providerId="ADAL" clId="{FCE8AF69-9CA6-4937-84B5-D8FDF452C18C}" dt="2019-09-23T09:02:22.489" v="7658" actId="47"/>
        <pc:sldMkLst>
          <pc:docMk/>
          <pc:sldMk cId="0" sldId="265"/>
        </pc:sldMkLst>
      </pc:sldChg>
      <pc:sldChg chg="modSp del">
        <pc:chgData name="김희정" userId="e354a40b-7d06-4789-8c15-93edbb47e669" providerId="ADAL" clId="{FCE8AF69-9CA6-4937-84B5-D8FDF452C18C}" dt="2019-09-23T09:02:22.874" v="7659" actId="47"/>
        <pc:sldMkLst>
          <pc:docMk/>
          <pc:sldMk cId="0" sldId="266"/>
        </pc:sldMkLst>
        <pc:spChg chg="mod">
          <ac:chgData name="김희정" userId="e354a40b-7d06-4789-8c15-93edbb47e669" providerId="ADAL" clId="{FCE8AF69-9CA6-4937-84B5-D8FDF452C18C}" dt="2019-09-23T05:20:30.922" v="4439"/>
          <ac:spMkLst>
            <pc:docMk/>
            <pc:sldMk cId="0" sldId="266"/>
            <ac:spMk id="1237" creationId="{00000000-0000-0000-0000-000000000000}"/>
          </ac:spMkLst>
        </pc:spChg>
      </pc:sldChg>
      <pc:sldChg chg="del">
        <pc:chgData name="김희정" userId="e354a40b-7d06-4789-8c15-93edbb47e669" providerId="ADAL" clId="{FCE8AF69-9CA6-4937-84B5-D8FDF452C18C}" dt="2019-09-23T09:02:23.310" v="7660" actId="47"/>
        <pc:sldMkLst>
          <pc:docMk/>
          <pc:sldMk cId="0" sldId="267"/>
        </pc:sldMkLst>
      </pc:sldChg>
      <pc:sldChg chg="del">
        <pc:chgData name="김희정" userId="e354a40b-7d06-4789-8c15-93edbb47e669" providerId="ADAL" clId="{FCE8AF69-9CA6-4937-84B5-D8FDF452C18C}" dt="2019-09-23T09:02:23.725" v="7661" actId="47"/>
        <pc:sldMkLst>
          <pc:docMk/>
          <pc:sldMk cId="0" sldId="268"/>
        </pc:sldMkLst>
      </pc:sldChg>
      <pc:sldChg chg="del">
        <pc:chgData name="김희정" userId="e354a40b-7d06-4789-8c15-93edbb47e669" providerId="ADAL" clId="{FCE8AF69-9CA6-4937-84B5-D8FDF452C18C}" dt="2019-09-23T09:02:24.146" v="7662" actId="47"/>
        <pc:sldMkLst>
          <pc:docMk/>
          <pc:sldMk cId="0" sldId="269"/>
        </pc:sldMkLst>
      </pc:sldChg>
      <pc:sldChg chg="del">
        <pc:chgData name="김희정" userId="e354a40b-7d06-4789-8c15-93edbb47e669" providerId="ADAL" clId="{FCE8AF69-9CA6-4937-84B5-D8FDF452C18C}" dt="2019-09-23T09:02:24.957" v="7663" actId="47"/>
        <pc:sldMkLst>
          <pc:docMk/>
          <pc:sldMk cId="0" sldId="270"/>
        </pc:sldMkLst>
      </pc:sldChg>
      <pc:sldChg chg="del">
        <pc:chgData name="김희정" userId="e354a40b-7d06-4789-8c15-93edbb47e669" providerId="ADAL" clId="{FCE8AF69-9CA6-4937-84B5-D8FDF452C18C}" dt="2019-09-24T00:08:35.487" v="7666" actId="47"/>
        <pc:sldMkLst>
          <pc:docMk/>
          <pc:sldMk cId="0" sldId="271"/>
        </pc:sldMkLst>
      </pc:sldChg>
      <pc:sldChg chg="del">
        <pc:chgData name="김희정" userId="e354a40b-7d06-4789-8c15-93edbb47e669" providerId="ADAL" clId="{FCE8AF69-9CA6-4937-84B5-D8FDF452C18C}" dt="2019-09-24T00:08:42.698" v="7667" actId="47"/>
        <pc:sldMkLst>
          <pc:docMk/>
          <pc:sldMk cId="0" sldId="272"/>
        </pc:sldMkLst>
      </pc:sldChg>
      <pc:sldChg chg="del">
        <pc:chgData name="김희정" userId="e354a40b-7d06-4789-8c15-93edbb47e669" providerId="ADAL" clId="{FCE8AF69-9CA6-4937-84B5-D8FDF452C18C}" dt="2019-09-25T01:32:39.093" v="21970" actId="47"/>
        <pc:sldMkLst>
          <pc:docMk/>
          <pc:sldMk cId="0" sldId="273"/>
        </pc:sldMkLst>
      </pc:sldChg>
      <pc:sldChg chg="del">
        <pc:chgData name="김희정" userId="e354a40b-7d06-4789-8c15-93edbb47e669" providerId="ADAL" clId="{FCE8AF69-9CA6-4937-84B5-D8FDF452C18C}" dt="2019-09-24T00:08:48.237" v="7668" actId="47"/>
        <pc:sldMkLst>
          <pc:docMk/>
          <pc:sldMk cId="0" sldId="274"/>
        </pc:sldMkLst>
      </pc:sldChg>
      <pc:sldChg chg="del">
        <pc:chgData name="김희정" userId="e354a40b-7d06-4789-8c15-93edbb47e669" providerId="ADAL" clId="{FCE8AF69-9CA6-4937-84B5-D8FDF452C18C}" dt="2019-09-24T00:08:49.224" v="7669" actId="47"/>
        <pc:sldMkLst>
          <pc:docMk/>
          <pc:sldMk cId="0" sldId="275"/>
        </pc:sldMkLst>
      </pc:sldChg>
      <pc:sldChg chg="delSp del">
        <pc:chgData name="김희정" userId="e354a40b-7d06-4789-8c15-93edbb47e669" providerId="ADAL" clId="{FCE8AF69-9CA6-4937-84B5-D8FDF452C18C}" dt="2019-09-25T01:32:39.795" v="21971" actId="47"/>
        <pc:sldMkLst>
          <pc:docMk/>
          <pc:sldMk cId="0" sldId="276"/>
        </pc:sldMkLst>
        <pc:spChg chg="del">
          <ac:chgData name="김희정" userId="e354a40b-7d06-4789-8c15-93edbb47e669" providerId="ADAL" clId="{FCE8AF69-9CA6-4937-84B5-D8FDF452C18C}" dt="2019-09-23T00:40:52.982" v="2567" actId="478"/>
          <ac:spMkLst>
            <pc:docMk/>
            <pc:sldMk cId="0" sldId="276"/>
            <ac:spMk id="1362" creationId="{00000000-0000-0000-0000-000000000000}"/>
          </ac:spMkLst>
        </pc:spChg>
      </pc:sldChg>
      <pc:sldChg chg="del">
        <pc:chgData name="김희정" userId="e354a40b-7d06-4789-8c15-93edbb47e669" providerId="ADAL" clId="{FCE8AF69-9CA6-4937-84B5-D8FDF452C18C}" dt="2019-09-24T00:08:52.245" v="7670" actId="47"/>
        <pc:sldMkLst>
          <pc:docMk/>
          <pc:sldMk cId="0" sldId="277"/>
        </pc:sldMkLst>
      </pc:sldChg>
      <pc:sldChg chg="modSp del">
        <pc:chgData name="김희정" userId="e354a40b-7d06-4789-8c15-93edbb47e669" providerId="ADAL" clId="{FCE8AF69-9CA6-4937-84B5-D8FDF452C18C}" dt="2019-09-24T00:08:54.517" v="7671" actId="47"/>
        <pc:sldMkLst>
          <pc:docMk/>
          <pc:sldMk cId="0" sldId="278"/>
        </pc:sldMkLst>
        <pc:picChg chg="mod">
          <ac:chgData name="김희정" userId="e354a40b-7d06-4789-8c15-93edbb47e669" providerId="ADAL" clId="{FCE8AF69-9CA6-4937-84B5-D8FDF452C18C}" dt="2019-09-23T00:41:03.198" v="2568" actId="1076"/>
          <ac:picMkLst>
            <pc:docMk/>
            <pc:sldMk cId="0" sldId="278"/>
            <ac:picMk id="1408" creationId="{00000000-0000-0000-0000-000000000000}"/>
          </ac:picMkLst>
        </pc:picChg>
      </pc:sldChg>
      <pc:sldChg chg="del">
        <pc:chgData name="김희정" userId="e354a40b-7d06-4789-8c15-93edbb47e669" providerId="ADAL" clId="{FCE8AF69-9CA6-4937-84B5-D8FDF452C18C}" dt="2019-09-24T00:08:56.352" v="7672" actId="47"/>
        <pc:sldMkLst>
          <pc:docMk/>
          <pc:sldMk cId="0" sldId="279"/>
        </pc:sldMkLst>
      </pc:sldChg>
      <pc:sldChg chg="add del">
        <pc:chgData name="김희정" userId="e354a40b-7d06-4789-8c15-93edbb47e669" providerId="ADAL" clId="{FCE8AF69-9CA6-4937-84B5-D8FDF452C18C}" dt="2019-09-24T00:09:02.209" v="7675" actId="47"/>
        <pc:sldMkLst>
          <pc:docMk/>
          <pc:sldMk cId="0" sldId="280"/>
        </pc:sldMkLst>
      </pc:sldChg>
      <pc:sldChg chg="del">
        <pc:chgData name="김희정" userId="e354a40b-7d06-4789-8c15-93edbb47e669" providerId="ADAL" clId="{FCE8AF69-9CA6-4937-84B5-D8FDF452C18C}" dt="2019-09-24T00:09:03.458" v="7676" actId="47"/>
        <pc:sldMkLst>
          <pc:docMk/>
          <pc:sldMk cId="0" sldId="281"/>
        </pc:sldMkLst>
      </pc:sldChg>
      <pc:sldChg chg="del">
        <pc:chgData name="김희정" userId="e354a40b-7d06-4789-8c15-93edbb47e669" providerId="ADAL" clId="{FCE8AF69-9CA6-4937-84B5-D8FDF452C18C}" dt="2019-09-24T00:09:03.474" v="7677" actId="47"/>
        <pc:sldMkLst>
          <pc:docMk/>
          <pc:sldMk cId="0" sldId="282"/>
        </pc:sldMkLst>
      </pc:sldChg>
      <pc:sldChg chg="del">
        <pc:chgData name="김희정" userId="e354a40b-7d06-4789-8c15-93edbb47e669" providerId="ADAL" clId="{FCE8AF69-9CA6-4937-84B5-D8FDF452C18C}" dt="2019-09-24T00:09:05.011" v="7678" actId="47"/>
        <pc:sldMkLst>
          <pc:docMk/>
          <pc:sldMk cId="0" sldId="283"/>
        </pc:sldMkLst>
      </pc:sldChg>
      <pc:sldChg chg="del">
        <pc:chgData name="김희정" userId="e354a40b-7d06-4789-8c15-93edbb47e669" providerId="ADAL" clId="{FCE8AF69-9CA6-4937-84B5-D8FDF452C18C}" dt="2019-09-24T00:09:09.233" v="7679" actId="47"/>
        <pc:sldMkLst>
          <pc:docMk/>
          <pc:sldMk cId="0" sldId="284"/>
        </pc:sldMkLst>
      </pc:sldChg>
      <pc:sldChg chg="del">
        <pc:chgData name="김희정" userId="e354a40b-7d06-4789-8c15-93edbb47e669" providerId="ADAL" clId="{FCE8AF69-9CA6-4937-84B5-D8FDF452C18C}" dt="2019-09-24T00:09:09.854" v="7680" actId="47"/>
        <pc:sldMkLst>
          <pc:docMk/>
          <pc:sldMk cId="0" sldId="285"/>
        </pc:sldMkLst>
      </pc:sldChg>
      <pc:sldChg chg="del">
        <pc:chgData name="김희정" userId="e354a40b-7d06-4789-8c15-93edbb47e669" providerId="ADAL" clId="{FCE8AF69-9CA6-4937-84B5-D8FDF452C18C}" dt="2019-09-24T00:09:10.280" v="7681" actId="47"/>
        <pc:sldMkLst>
          <pc:docMk/>
          <pc:sldMk cId="0" sldId="286"/>
        </pc:sldMkLst>
      </pc:sldChg>
      <pc:sldChg chg="del">
        <pc:chgData name="김희정" userId="e354a40b-7d06-4789-8c15-93edbb47e669" providerId="ADAL" clId="{FCE8AF69-9CA6-4937-84B5-D8FDF452C18C}" dt="2019-09-24T00:09:10.676" v="7682" actId="47"/>
        <pc:sldMkLst>
          <pc:docMk/>
          <pc:sldMk cId="0" sldId="287"/>
        </pc:sldMkLst>
      </pc:sldChg>
      <pc:sldChg chg="del">
        <pc:chgData name="김희정" userId="e354a40b-7d06-4789-8c15-93edbb47e669" providerId="ADAL" clId="{FCE8AF69-9CA6-4937-84B5-D8FDF452C18C}" dt="2019-09-24T00:09:11.099" v="7683" actId="47"/>
        <pc:sldMkLst>
          <pc:docMk/>
          <pc:sldMk cId="0" sldId="288"/>
        </pc:sldMkLst>
      </pc:sldChg>
      <pc:sldChg chg="del">
        <pc:chgData name="김희정" userId="e354a40b-7d06-4789-8c15-93edbb47e669" providerId="ADAL" clId="{FCE8AF69-9CA6-4937-84B5-D8FDF452C18C}" dt="2019-09-24T00:09:11.443" v="7684" actId="47"/>
        <pc:sldMkLst>
          <pc:docMk/>
          <pc:sldMk cId="0" sldId="289"/>
        </pc:sldMkLst>
      </pc:sldChg>
      <pc:sldChg chg="del">
        <pc:chgData name="김희정" userId="e354a40b-7d06-4789-8c15-93edbb47e669" providerId="ADAL" clId="{FCE8AF69-9CA6-4937-84B5-D8FDF452C18C}" dt="2019-09-24T00:09:11.861" v="7685" actId="47"/>
        <pc:sldMkLst>
          <pc:docMk/>
          <pc:sldMk cId="0" sldId="290"/>
        </pc:sldMkLst>
      </pc:sldChg>
      <pc:sldChg chg="del">
        <pc:chgData name="김희정" userId="e354a40b-7d06-4789-8c15-93edbb47e669" providerId="ADAL" clId="{FCE8AF69-9CA6-4937-84B5-D8FDF452C18C}" dt="2019-09-24T00:09:12.356" v="7686" actId="47"/>
        <pc:sldMkLst>
          <pc:docMk/>
          <pc:sldMk cId="0" sldId="291"/>
        </pc:sldMkLst>
      </pc:sldChg>
      <pc:sldChg chg="del">
        <pc:chgData name="김희정" userId="e354a40b-7d06-4789-8c15-93edbb47e669" providerId="ADAL" clId="{FCE8AF69-9CA6-4937-84B5-D8FDF452C18C}" dt="2019-09-24T00:09:13.088" v="7687" actId="47"/>
        <pc:sldMkLst>
          <pc:docMk/>
          <pc:sldMk cId="0" sldId="292"/>
        </pc:sldMkLst>
      </pc:sldChg>
      <pc:sldChg chg="del">
        <pc:chgData name="김희정" userId="e354a40b-7d06-4789-8c15-93edbb47e669" providerId="ADAL" clId="{FCE8AF69-9CA6-4937-84B5-D8FDF452C18C}" dt="2019-09-24T00:09:13.441" v="7688" actId="47"/>
        <pc:sldMkLst>
          <pc:docMk/>
          <pc:sldMk cId="0" sldId="293"/>
        </pc:sldMkLst>
      </pc:sldChg>
      <pc:sldChg chg="del">
        <pc:chgData name="김희정" userId="e354a40b-7d06-4789-8c15-93edbb47e669" providerId="ADAL" clId="{FCE8AF69-9CA6-4937-84B5-D8FDF452C18C}" dt="2019-09-24T00:09:13.707" v="7689" actId="47"/>
        <pc:sldMkLst>
          <pc:docMk/>
          <pc:sldMk cId="0" sldId="294"/>
        </pc:sldMkLst>
      </pc:sldChg>
      <pc:sldChg chg="del">
        <pc:chgData name="김희정" userId="e354a40b-7d06-4789-8c15-93edbb47e669" providerId="ADAL" clId="{FCE8AF69-9CA6-4937-84B5-D8FDF452C18C}" dt="2019-09-24T00:09:14.066" v="7690" actId="47"/>
        <pc:sldMkLst>
          <pc:docMk/>
          <pc:sldMk cId="0" sldId="295"/>
        </pc:sldMkLst>
      </pc:sldChg>
      <pc:sldChg chg="del">
        <pc:chgData name="김희정" userId="e354a40b-7d06-4789-8c15-93edbb47e669" providerId="ADAL" clId="{FCE8AF69-9CA6-4937-84B5-D8FDF452C18C}" dt="2019-09-24T00:09:14.639" v="7691" actId="47"/>
        <pc:sldMkLst>
          <pc:docMk/>
          <pc:sldMk cId="0" sldId="296"/>
        </pc:sldMkLst>
      </pc:sldChg>
      <pc:sldChg chg="del">
        <pc:chgData name="김희정" userId="e354a40b-7d06-4789-8c15-93edbb47e669" providerId="ADAL" clId="{FCE8AF69-9CA6-4937-84B5-D8FDF452C18C}" dt="2019-09-24T00:09:15.067" v="7692" actId="47"/>
        <pc:sldMkLst>
          <pc:docMk/>
          <pc:sldMk cId="0" sldId="297"/>
        </pc:sldMkLst>
      </pc:sldChg>
      <pc:sldChg chg="del">
        <pc:chgData name="김희정" userId="e354a40b-7d06-4789-8c15-93edbb47e669" providerId="ADAL" clId="{FCE8AF69-9CA6-4937-84B5-D8FDF452C18C}" dt="2019-09-24T00:09:15.442" v="7693" actId="47"/>
        <pc:sldMkLst>
          <pc:docMk/>
          <pc:sldMk cId="0" sldId="298"/>
        </pc:sldMkLst>
      </pc:sldChg>
      <pc:sldChg chg="modSp del">
        <pc:chgData name="김희정" userId="e354a40b-7d06-4789-8c15-93edbb47e669" providerId="ADAL" clId="{FCE8AF69-9CA6-4937-84B5-D8FDF452C18C}" dt="2019-09-24T00:09:15.800" v="7694" actId="47"/>
        <pc:sldMkLst>
          <pc:docMk/>
          <pc:sldMk cId="0" sldId="299"/>
        </pc:sldMkLst>
        <pc:spChg chg="mod">
          <ac:chgData name="김희정" userId="e354a40b-7d06-4789-8c15-93edbb47e669" providerId="ADAL" clId="{FCE8AF69-9CA6-4937-84B5-D8FDF452C18C}" dt="2019-09-23T00:50:39.557" v="2740" actId="1076"/>
          <ac:spMkLst>
            <pc:docMk/>
            <pc:sldMk cId="0" sldId="299"/>
            <ac:spMk id="1510" creationId="{00000000-0000-0000-0000-000000000000}"/>
          </ac:spMkLst>
        </pc:spChg>
      </pc:sldChg>
      <pc:sldChg chg="modSp del">
        <pc:chgData name="김희정" userId="e354a40b-7d06-4789-8c15-93edbb47e669" providerId="ADAL" clId="{FCE8AF69-9CA6-4937-84B5-D8FDF452C18C}" dt="2019-09-24T00:09:16.099" v="7695" actId="47"/>
        <pc:sldMkLst>
          <pc:docMk/>
          <pc:sldMk cId="0" sldId="300"/>
        </pc:sldMkLst>
        <pc:spChg chg="mod">
          <ac:chgData name="김희정" userId="e354a40b-7d06-4789-8c15-93edbb47e669" providerId="ADAL" clId="{FCE8AF69-9CA6-4937-84B5-D8FDF452C18C}" dt="2019-09-23T00:49:57.224" v="2730" actId="20577"/>
          <ac:spMkLst>
            <pc:docMk/>
            <pc:sldMk cId="0" sldId="300"/>
            <ac:spMk id="1516" creationId="{00000000-0000-0000-0000-000000000000}"/>
          </ac:spMkLst>
        </pc:spChg>
        <pc:spChg chg="mod">
          <ac:chgData name="김희정" userId="e354a40b-7d06-4789-8c15-93edbb47e669" providerId="ADAL" clId="{FCE8AF69-9CA6-4937-84B5-D8FDF452C18C}" dt="2019-09-23T00:50:08.653" v="2737" actId="1076"/>
          <ac:spMkLst>
            <pc:docMk/>
            <pc:sldMk cId="0" sldId="300"/>
            <ac:spMk id="1517" creationId="{00000000-0000-0000-0000-000000000000}"/>
          </ac:spMkLst>
        </pc:spChg>
        <pc:spChg chg="mod">
          <ac:chgData name="김희정" userId="e354a40b-7d06-4789-8c15-93edbb47e669" providerId="ADAL" clId="{FCE8AF69-9CA6-4937-84B5-D8FDF452C18C}" dt="2019-09-23T00:50:02.341" v="2734" actId="20577"/>
          <ac:spMkLst>
            <pc:docMk/>
            <pc:sldMk cId="0" sldId="300"/>
            <ac:spMk id="1518" creationId="{00000000-0000-0000-0000-000000000000}"/>
          </ac:spMkLst>
        </pc:spChg>
        <pc:spChg chg="mod">
          <ac:chgData name="김희정" userId="e354a40b-7d06-4789-8c15-93edbb47e669" providerId="ADAL" clId="{FCE8AF69-9CA6-4937-84B5-D8FDF452C18C}" dt="2019-09-23T00:49:59.791" v="2732" actId="20577"/>
          <ac:spMkLst>
            <pc:docMk/>
            <pc:sldMk cId="0" sldId="300"/>
            <ac:spMk id="1520" creationId="{00000000-0000-0000-0000-000000000000}"/>
          </ac:spMkLst>
        </pc:spChg>
        <pc:spChg chg="mod">
          <ac:chgData name="김희정" userId="e354a40b-7d06-4789-8c15-93edbb47e669" providerId="ADAL" clId="{FCE8AF69-9CA6-4937-84B5-D8FDF452C18C}" dt="2019-09-23T00:50:00.698" v="2733" actId="20577"/>
          <ac:spMkLst>
            <pc:docMk/>
            <pc:sldMk cId="0" sldId="300"/>
            <ac:spMk id="1521" creationId="{00000000-0000-0000-0000-000000000000}"/>
          </ac:spMkLst>
        </pc:spChg>
        <pc:spChg chg="mod">
          <ac:chgData name="김희정" userId="e354a40b-7d06-4789-8c15-93edbb47e669" providerId="ADAL" clId="{FCE8AF69-9CA6-4937-84B5-D8FDF452C18C}" dt="2019-09-23T00:50:03.125" v="2735" actId="20577"/>
          <ac:spMkLst>
            <pc:docMk/>
            <pc:sldMk cId="0" sldId="300"/>
            <ac:spMk id="1522" creationId="{00000000-0000-0000-0000-000000000000}"/>
          </ac:spMkLst>
        </pc:spChg>
      </pc:sldChg>
      <pc:sldChg chg="modSp del">
        <pc:chgData name="김희정" userId="e354a40b-7d06-4789-8c15-93edbb47e669" providerId="ADAL" clId="{FCE8AF69-9CA6-4937-84B5-D8FDF452C18C}" dt="2019-09-24T00:09:16.505" v="7696" actId="47"/>
        <pc:sldMkLst>
          <pc:docMk/>
          <pc:sldMk cId="0" sldId="301"/>
        </pc:sldMkLst>
        <pc:spChg chg="mod">
          <ac:chgData name="김희정" userId="e354a40b-7d06-4789-8c15-93edbb47e669" providerId="ADAL" clId="{FCE8AF69-9CA6-4937-84B5-D8FDF452C18C}" dt="2019-09-23T00:49:48.746" v="2726" actId="20577"/>
          <ac:spMkLst>
            <pc:docMk/>
            <pc:sldMk cId="0" sldId="301"/>
            <ac:spMk id="1526" creationId="{00000000-0000-0000-0000-000000000000}"/>
          </ac:spMkLst>
        </pc:spChg>
        <pc:spChg chg="mod">
          <ac:chgData name="김희정" userId="e354a40b-7d06-4789-8c15-93edbb47e669" providerId="ADAL" clId="{FCE8AF69-9CA6-4937-84B5-D8FDF452C18C}" dt="2019-09-23T00:49:46.943" v="2725" actId="20577"/>
          <ac:spMkLst>
            <pc:docMk/>
            <pc:sldMk cId="0" sldId="301"/>
            <ac:spMk id="1527" creationId="{00000000-0000-0000-0000-000000000000}"/>
          </ac:spMkLst>
        </pc:spChg>
        <pc:spChg chg="mod">
          <ac:chgData name="김희정" userId="e354a40b-7d06-4789-8c15-93edbb47e669" providerId="ADAL" clId="{FCE8AF69-9CA6-4937-84B5-D8FDF452C18C}" dt="2019-09-23T00:49:52.948" v="2729" actId="20577"/>
          <ac:spMkLst>
            <pc:docMk/>
            <pc:sldMk cId="0" sldId="301"/>
            <ac:spMk id="1528" creationId="{00000000-0000-0000-0000-000000000000}"/>
          </ac:spMkLst>
        </pc:spChg>
        <pc:spChg chg="mod">
          <ac:chgData name="김희정" userId="e354a40b-7d06-4789-8c15-93edbb47e669" providerId="ADAL" clId="{FCE8AF69-9CA6-4937-84B5-D8FDF452C18C}" dt="2019-09-23T00:49:51.016" v="2728" actId="20577"/>
          <ac:spMkLst>
            <pc:docMk/>
            <pc:sldMk cId="0" sldId="301"/>
            <ac:spMk id="1529" creationId="{00000000-0000-0000-0000-000000000000}"/>
          </ac:spMkLst>
        </pc:spChg>
        <pc:spChg chg="mod">
          <ac:chgData name="김희정" userId="e354a40b-7d06-4789-8c15-93edbb47e669" providerId="ADAL" clId="{FCE8AF69-9CA6-4937-84B5-D8FDF452C18C}" dt="2019-09-23T00:49:50.008" v="2727" actId="20577"/>
          <ac:spMkLst>
            <pc:docMk/>
            <pc:sldMk cId="0" sldId="301"/>
            <ac:spMk id="1530" creationId="{00000000-0000-0000-0000-000000000000}"/>
          </ac:spMkLst>
        </pc:spChg>
      </pc:sldChg>
      <pc:sldChg chg="del">
        <pc:chgData name="김희정" userId="e354a40b-7d06-4789-8c15-93edbb47e669" providerId="ADAL" clId="{FCE8AF69-9CA6-4937-84B5-D8FDF452C18C}" dt="2019-09-24T00:09:16.833" v="7697" actId="47"/>
        <pc:sldMkLst>
          <pc:docMk/>
          <pc:sldMk cId="0" sldId="302"/>
        </pc:sldMkLst>
      </pc:sldChg>
      <pc:sldChg chg="del">
        <pc:chgData name="김희정" userId="e354a40b-7d06-4789-8c15-93edbb47e669" providerId="ADAL" clId="{FCE8AF69-9CA6-4937-84B5-D8FDF452C18C}" dt="2019-09-24T00:09:17.156" v="7698" actId="47"/>
        <pc:sldMkLst>
          <pc:docMk/>
          <pc:sldMk cId="0" sldId="303"/>
        </pc:sldMkLst>
      </pc:sldChg>
      <pc:sldChg chg="del">
        <pc:chgData name="김희정" userId="e354a40b-7d06-4789-8c15-93edbb47e669" providerId="ADAL" clId="{FCE8AF69-9CA6-4937-84B5-D8FDF452C18C}" dt="2019-09-24T00:09:17.450" v="7699" actId="47"/>
        <pc:sldMkLst>
          <pc:docMk/>
          <pc:sldMk cId="0" sldId="304"/>
        </pc:sldMkLst>
      </pc:sldChg>
      <pc:sldChg chg="del">
        <pc:chgData name="김희정" userId="e354a40b-7d06-4789-8c15-93edbb47e669" providerId="ADAL" clId="{FCE8AF69-9CA6-4937-84B5-D8FDF452C18C}" dt="2019-09-24T00:09:17.747" v="7700" actId="47"/>
        <pc:sldMkLst>
          <pc:docMk/>
          <pc:sldMk cId="0" sldId="305"/>
        </pc:sldMkLst>
      </pc:sldChg>
      <pc:sldChg chg="del">
        <pc:chgData name="김희정" userId="e354a40b-7d06-4789-8c15-93edbb47e669" providerId="ADAL" clId="{FCE8AF69-9CA6-4937-84B5-D8FDF452C18C}" dt="2019-09-24T00:09:18.252" v="7701" actId="47"/>
        <pc:sldMkLst>
          <pc:docMk/>
          <pc:sldMk cId="0" sldId="306"/>
        </pc:sldMkLst>
      </pc:sldChg>
      <pc:sldChg chg="addSp delSp modSp del">
        <pc:chgData name="김희정" userId="e354a40b-7d06-4789-8c15-93edbb47e669" providerId="ADAL" clId="{FCE8AF69-9CA6-4937-84B5-D8FDF452C18C}" dt="2019-09-24T00:09:18.858" v="7702" actId="47"/>
        <pc:sldMkLst>
          <pc:docMk/>
          <pc:sldMk cId="0" sldId="307"/>
        </pc:sldMkLst>
        <pc:spChg chg="add del">
          <ac:chgData name="김희정" userId="e354a40b-7d06-4789-8c15-93edbb47e669" providerId="ADAL" clId="{FCE8AF69-9CA6-4937-84B5-D8FDF452C18C}" dt="2019-09-23T08:31:29.160" v="7167"/>
          <ac:spMkLst>
            <pc:docMk/>
            <pc:sldMk cId="0" sldId="307"/>
            <ac:spMk id="7" creationId="{3177ADDE-4E67-433C-ADFF-FF53399C0BF4}"/>
          </ac:spMkLst>
        </pc:spChg>
        <pc:spChg chg="mod">
          <ac:chgData name="김희정" userId="e354a40b-7d06-4789-8c15-93edbb47e669" providerId="ADAL" clId="{FCE8AF69-9CA6-4937-84B5-D8FDF452C18C}" dt="2019-09-23T08:31:25.656" v="7165" actId="14100"/>
          <ac:spMkLst>
            <pc:docMk/>
            <pc:sldMk cId="0" sldId="307"/>
            <ac:spMk id="1562" creationId="{00000000-0000-0000-0000-000000000000}"/>
          </ac:spMkLst>
        </pc:spChg>
      </pc:sldChg>
      <pc:sldChg chg="del">
        <pc:chgData name="김희정" userId="e354a40b-7d06-4789-8c15-93edbb47e669" providerId="ADAL" clId="{FCE8AF69-9CA6-4937-84B5-D8FDF452C18C}" dt="2019-09-24T00:09:21.009" v="7703" actId="47"/>
        <pc:sldMkLst>
          <pc:docMk/>
          <pc:sldMk cId="0" sldId="308"/>
        </pc:sldMkLst>
      </pc:sldChg>
      <pc:sldChg chg="del">
        <pc:chgData name="김희정" userId="e354a40b-7d06-4789-8c15-93edbb47e669" providerId="ADAL" clId="{FCE8AF69-9CA6-4937-84B5-D8FDF452C18C}" dt="2019-09-24T00:09:21.503" v="7704" actId="47"/>
        <pc:sldMkLst>
          <pc:docMk/>
          <pc:sldMk cId="0" sldId="309"/>
        </pc:sldMkLst>
      </pc:sldChg>
      <pc:sldChg chg="del">
        <pc:chgData name="김희정" userId="e354a40b-7d06-4789-8c15-93edbb47e669" providerId="ADAL" clId="{FCE8AF69-9CA6-4937-84B5-D8FDF452C18C}" dt="2019-09-24T00:09:22.129" v="7705" actId="47"/>
        <pc:sldMkLst>
          <pc:docMk/>
          <pc:sldMk cId="0" sldId="310"/>
        </pc:sldMkLst>
      </pc:sldChg>
      <pc:sldChg chg="del">
        <pc:chgData name="김희정" userId="e354a40b-7d06-4789-8c15-93edbb47e669" providerId="ADAL" clId="{FCE8AF69-9CA6-4937-84B5-D8FDF452C18C}" dt="2019-09-24T00:09:22.864" v="7706" actId="47"/>
        <pc:sldMkLst>
          <pc:docMk/>
          <pc:sldMk cId="0" sldId="311"/>
        </pc:sldMkLst>
      </pc:sldChg>
      <pc:sldChg chg="del">
        <pc:chgData name="김희정" userId="e354a40b-7d06-4789-8c15-93edbb47e669" providerId="ADAL" clId="{FCE8AF69-9CA6-4937-84B5-D8FDF452C18C}" dt="2019-09-24T00:09:23.472" v="7707" actId="47"/>
        <pc:sldMkLst>
          <pc:docMk/>
          <pc:sldMk cId="0" sldId="312"/>
        </pc:sldMkLst>
      </pc:sldChg>
      <pc:sldChg chg="del">
        <pc:chgData name="김희정" userId="e354a40b-7d06-4789-8c15-93edbb47e669" providerId="ADAL" clId="{FCE8AF69-9CA6-4937-84B5-D8FDF452C18C}" dt="2019-09-24T00:09:24.128" v="7708" actId="47"/>
        <pc:sldMkLst>
          <pc:docMk/>
          <pc:sldMk cId="0" sldId="313"/>
        </pc:sldMkLst>
      </pc:sldChg>
      <pc:sldChg chg="modSp add del">
        <pc:chgData name="김희정" userId="e354a40b-7d06-4789-8c15-93edbb47e669" providerId="ADAL" clId="{FCE8AF69-9CA6-4937-84B5-D8FDF452C18C}" dt="2019-09-24T05:55:38.836" v="14165" actId="47"/>
        <pc:sldMkLst>
          <pc:docMk/>
          <pc:sldMk cId="0" sldId="314"/>
        </pc:sldMkLst>
        <pc:spChg chg="mod">
          <ac:chgData name="김희정" userId="e354a40b-7d06-4789-8c15-93edbb47e669" providerId="ADAL" clId="{FCE8AF69-9CA6-4937-84B5-D8FDF452C18C}" dt="2019-09-24T05:31:57.651" v="13700" actId="1076"/>
          <ac:spMkLst>
            <pc:docMk/>
            <pc:sldMk cId="0" sldId="314"/>
            <ac:spMk id="1613" creationId="{00000000-0000-0000-0000-000000000000}"/>
          </ac:spMkLst>
        </pc:spChg>
      </pc:sldChg>
      <pc:sldChg chg="del">
        <pc:chgData name="김희정" userId="e354a40b-7d06-4789-8c15-93edbb47e669" providerId="ADAL" clId="{FCE8AF69-9CA6-4937-84B5-D8FDF452C18C}" dt="2019-09-24T00:09:25.184" v="7710" actId="47"/>
        <pc:sldMkLst>
          <pc:docMk/>
          <pc:sldMk cId="0" sldId="315"/>
        </pc:sldMkLst>
      </pc:sldChg>
      <pc:sldChg chg="del">
        <pc:chgData name="김희정" userId="e354a40b-7d06-4789-8c15-93edbb47e669" providerId="ADAL" clId="{FCE8AF69-9CA6-4937-84B5-D8FDF452C18C}" dt="2019-09-24T00:09:25.669" v="7711" actId="47"/>
        <pc:sldMkLst>
          <pc:docMk/>
          <pc:sldMk cId="0" sldId="316"/>
        </pc:sldMkLst>
      </pc:sldChg>
      <pc:sldChg chg="del">
        <pc:chgData name="김희정" userId="e354a40b-7d06-4789-8c15-93edbb47e669" providerId="ADAL" clId="{FCE8AF69-9CA6-4937-84B5-D8FDF452C18C}" dt="2019-09-24T00:09:26.126" v="7712" actId="47"/>
        <pc:sldMkLst>
          <pc:docMk/>
          <pc:sldMk cId="0" sldId="317"/>
        </pc:sldMkLst>
      </pc:sldChg>
      <pc:sldChg chg="del">
        <pc:chgData name="김희정" userId="e354a40b-7d06-4789-8c15-93edbb47e669" providerId="ADAL" clId="{FCE8AF69-9CA6-4937-84B5-D8FDF452C18C}" dt="2019-09-24T00:09:26.677" v="7713" actId="47"/>
        <pc:sldMkLst>
          <pc:docMk/>
          <pc:sldMk cId="0" sldId="318"/>
        </pc:sldMkLst>
      </pc:sldChg>
      <pc:sldChg chg="del">
        <pc:chgData name="김희정" userId="e354a40b-7d06-4789-8c15-93edbb47e669" providerId="ADAL" clId="{FCE8AF69-9CA6-4937-84B5-D8FDF452C18C}" dt="2019-09-24T00:09:27.134" v="7714" actId="47"/>
        <pc:sldMkLst>
          <pc:docMk/>
          <pc:sldMk cId="0" sldId="319"/>
        </pc:sldMkLst>
      </pc:sldChg>
      <pc:sldChg chg="del">
        <pc:chgData name="김희정" userId="e354a40b-7d06-4789-8c15-93edbb47e669" providerId="ADAL" clId="{FCE8AF69-9CA6-4937-84B5-D8FDF452C18C}" dt="2019-09-24T00:09:27.582" v="7715" actId="47"/>
        <pc:sldMkLst>
          <pc:docMk/>
          <pc:sldMk cId="0" sldId="320"/>
        </pc:sldMkLst>
      </pc:sldChg>
      <pc:sldChg chg="del">
        <pc:chgData name="김희정" userId="e354a40b-7d06-4789-8c15-93edbb47e669" providerId="ADAL" clId="{FCE8AF69-9CA6-4937-84B5-D8FDF452C18C}" dt="2019-09-24T00:09:28.504" v="7716" actId="47"/>
        <pc:sldMkLst>
          <pc:docMk/>
          <pc:sldMk cId="0" sldId="321"/>
        </pc:sldMkLst>
      </pc:sldChg>
      <pc:sldChg chg="add del">
        <pc:chgData name="김희정" userId="e354a40b-7d06-4789-8c15-93edbb47e669" providerId="ADAL" clId="{FCE8AF69-9CA6-4937-84B5-D8FDF452C18C}" dt="2019-09-24T00:11:27.974" v="7731" actId="47"/>
        <pc:sldMkLst>
          <pc:docMk/>
          <pc:sldMk cId="0" sldId="322"/>
        </pc:sldMkLst>
      </pc:sldChg>
      <pc:sldChg chg="del">
        <pc:chgData name="김희정" userId="e354a40b-7d06-4789-8c15-93edbb47e669" providerId="ADAL" clId="{FCE8AF69-9CA6-4937-84B5-D8FDF452C18C}" dt="2019-09-24T00:11:27.974" v="7731" actId="47"/>
        <pc:sldMkLst>
          <pc:docMk/>
          <pc:sldMk cId="0" sldId="323"/>
        </pc:sldMkLst>
      </pc:sldChg>
      <pc:sldChg chg="del">
        <pc:chgData name="김희정" userId="e354a40b-7d06-4789-8c15-93edbb47e669" providerId="ADAL" clId="{FCE8AF69-9CA6-4937-84B5-D8FDF452C18C}" dt="2019-09-24T00:11:27.974" v="7731" actId="47"/>
        <pc:sldMkLst>
          <pc:docMk/>
          <pc:sldMk cId="0" sldId="324"/>
        </pc:sldMkLst>
      </pc:sldChg>
      <pc:sldChg chg="del">
        <pc:chgData name="김희정" userId="e354a40b-7d06-4789-8c15-93edbb47e669" providerId="ADAL" clId="{FCE8AF69-9CA6-4937-84B5-D8FDF452C18C}" dt="2019-09-24T00:09:40.629" v="7719" actId="47"/>
        <pc:sldMkLst>
          <pc:docMk/>
          <pc:sldMk cId="0" sldId="325"/>
        </pc:sldMkLst>
      </pc:sldChg>
      <pc:sldChg chg="add del">
        <pc:chgData name="김희정" userId="e354a40b-7d06-4789-8c15-93edbb47e669" providerId="ADAL" clId="{FCE8AF69-9CA6-4937-84B5-D8FDF452C18C}" dt="2019-09-24T00:09:51.431" v="7722" actId="47"/>
        <pc:sldMkLst>
          <pc:docMk/>
          <pc:sldMk cId="0" sldId="326"/>
        </pc:sldMkLst>
      </pc:sldChg>
      <pc:sldChg chg="del">
        <pc:chgData name="김희정" userId="e354a40b-7d06-4789-8c15-93edbb47e669" providerId="ADAL" clId="{FCE8AF69-9CA6-4937-84B5-D8FDF452C18C}" dt="2019-09-24T00:09:51.921" v="7723" actId="47"/>
        <pc:sldMkLst>
          <pc:docMk/>
          <pc:sldMk cId="0" sldId="327"/>
        </pc:sldMkLst>
      </pc:sldChg>
      <pc:sldChg chg="del">
        <pc:chgData name="김희정" userId="e354a40b-7d06-4789-8c15-93edbb47e669" providerId="ADAL" clId="{FCE8AF69-9CA6-4937-84B5-D8FDF452C18C}" dt="2019-09-24T00:09:52.416" v="7724" actId="47"/>
        <pc:sldMkLst>
          <pc:docMk/>
          <pc:sldMk cId="0" sldId="328"/>
        </pc:sldMkLst>
      </pc:sldChg>
      <pc:sldChg chg="del">
        <pc:chgData name="김희정" userId="e354a40b-7d06-4789-8c15-93edbb47e669" providerId="ADAL" clId="{FCE8AF69-9CA6-4937-84B5-D8FDF452C18C}" dt="2019-09-24T00:09:52.904" v="7725" actId="47"/>
        <pc:sldMkLst>
          <pc:docMk/>
          <pc:sldMk cId="0" sldId="329"/>
        </pc:sldMkLst>
      </pc:sldChg>
      <pc:sldChg chg="del">
        <pc:chgData name="김희정" userId="e354a40b-7d06-4789-8c15-93edbb47e669" providerId="ADAL" clId="{FCE8AF69-9CA6-4937-84B5-D8FDF452C18C}" dt="2019-09-24T00:09:53.382" v="7726" actId="47"/>
        <pc:sldMkLst>
          <pc:docMk/>
          <pc:sldMk cId="0" sldId="330"/>
        </pc:sldMkLst>
      </pc:sldChg>
      <pc:sldChg chg="del">
        <pc:chgData name="김희정" userId="e354a40b-7d06-4789-8c15-93edbb47e669" providerId="ADAL" clId="{FCE8AF69-9CA6-4937-84B5-D8FDF452C18C}" dt="2019-09-24T00:09:54.302" v="7727" actId="47"/>
        <pc:sldMkLst>
          <pc:docMk/>
          <pc:sldMk cId="0" sldId="331"/>
        </pc:sldMkLst>
      </pc:sldChg>
      <pc:sldChg chg="del">
        <pc:chgData name="김희정" userId="e354a40b-7d06-4789-8c15-93edbb47e669" providerId="ADAL" clId="{FCE8AF69-9CA6-4937-84B5-D8FDF452C18C}" dt="2019-09-24T00:09:54.318" v="7728" actId="47"/>
        <pc:sldMkLst>
          <pc:docMk/>
          <pc:sldMk cId="0" sldId="332"/>
        </pc:sldMkLst>
      </pc:sldChg>
      <pc:sldChg chg="del">
        <pc:chgData name="김희정" userId="e354a40b-7d06-4789-8c15-93edbb47e669" providerId="ADAL" clId="{FCE8AF69-9CA6-4937-84B5-D8FDF452C18C}" dt="2019-09-24T00:09:54.333" v="7729" actId="47"/>
        <pc:sldMkLst>
          <pc:docMk/>
          <pc:sldMk cId="0" sldId="333"/>
        </pc:sldMkLst>
      </pc:sldChg>
      <pc:sldChg chg="del">
        <pc:chgData name="김희정" userId="e354a40b-7d06-4789-8c15-93edbb47e669" providerId="ADAL" clId="{FCE8AF69-9CA6-4937-84B5-D8FDF452C18C}" dt="2019-09-24T00:11:27.974" v="7731" actId="47"/>
        <pc:sldMkLst>
          <pc:docMk/>
          <pc:sldMk cId="0" sldId="334"/>
        </pc:sldMkLst>
      </pc:sldChg>
      <pc:sldChg chg="del">
        <pc:chgData name="김희정" userId="e354a40b-7d06-4789-8c15-93edbb47e669" providerId="ADAL" clId="{FCE8AF69-9CA6-4937-84B5-D8FDF452C18C}" dt="2019-09-24T00:11:27.974" v="7731" actId="47"/>
        <pc:sldMkLst>
          <pc:docMk/>
          <pc:sldMk cId="0" sldId="335"/>
        </pc:sldMkLst>
      </pc:sldChg>
      <pc:sldChg chg="del">
        <pc:chgData name="김희정" userId="e354a40b-7d06-4789-8c15-93edbb47e669" providerId="ADAL" clId="{FCE8AF69-9CA6-4937-84B5-D8FDF452C18C}" dt="2019-09-24T00:11:27.974" v="7731" actId="47"/>
        <pc:sldMkLst>
          <pc:docMk/>
          <pc:sldMk cId="0" sldId="336"/>
        </pc:sldMkLst>
      </pc:sldChg>
      <pc:sldChg chg="del">
        <pc:chgData name="김희정" userId="e354a40b-7d06-4789-8c15-93edbb47e669" providerId="ADAL" clId="{FCE8AF69-9CA6-4937-84B5-D8FDF452C18C}" dt="2019-09-24T00:11:27.974" v="7731" actId="47"/>
        <pc:sldMkLst>
          <pc:docMk/>
          <pc:sldMk cId="0" sldId="337"/>
        </pc:sldMkLst>
      </pc:sldChg>
      <pc:sldChg chg="del">
        <pc:chgData name="김희정" userId="e354a40b-7d06-4789-8c15-93edbb47e669" providerId="ADAL" clId="{FCE8AF69-9CA6-4937-84B5-D8FDF452C18C}" dt="2019-09-24T00:11:27.974" v="7731" actId="47"/>
        <pc:sldMkLst>
          <pc:docMk/>
          <pc:sldMk cId="0" sldId="338"/>
        </pc:sldMkLst>
      </pc:sldChg>
      <pc:sldChg chg="del">
        <pc:chgData name="김희정" userId="e354a40b-7d06-4789-8c15-93edbb47e669" providerId="ADAL" clId="{FCE8AF69-9CA6-4937-84B5-D8FDF452C18C}" dt="2019-09-24T00:11:27.974" v="7731" actId="47"/>
        <pc:sldMkLst>
          <pc:docMk/>
          <pc:sldMk cId="0" sldId="339"/>
        </pc:sldMkLst>
      </pc:sldChg>
      <pc:sldChg chg="del">
        <pc:chgData name="김희정" userId="e354a40b-7d06-4789-8c15-93edbb47e669" providerId="ADAL" clId="{FCE8AF69-9CA6-4937-84B5-D8FDF452C18C}" dt="2019-09-24T00:11:27.974" v="7731" actId="47"/>
        <pc:sldMkLst>
          <pc:docMk/>
          <pc:sldMk cId="0" sldId="340"/>
        </pc:sldMkLst>
      </pc:sldChg>
      <pc:sldChg chg="del">
        <pc:chgData name="김희정" userId="e354a40b-7d06-4789-8c15-93edbb47e669" providerId="ADAL" clId="{FCE8AF69-9CA6-4937-84B5-D8FDF452C18C}" dt="2019-09-24T00:11:27.974" v="7731" actId="47"/>
        <pc:sldMkLst>
          <pc:docMk/>
          <pc:sldMk cId="0" sldId="341"/>
        </pc:sldMkLst>
      </pc:sldChg>
      <pc:sldChg chg="del">
        <pc:chgData name="김희정" userId="e354a40b-7d06-4789-8c15-93edbb47e669" providerId="ADAL" clId="{FCE8AF69-9CA6-4937-84B5-D8FDF452C18C}" dt="2019-09-24T00:11:27.974" v="7731" actId="47"/>
        <pc:sldMkLst>
          <pc:docMk/>
          <pc:sldMk cId="0" sldId="342"/>
        </pc:sldMkLst>
      </pc:sldChg>
      <pc:sldChg chg="del">
        <pc:chgData name="김희정" userId="e354a40b-7d06-4789-8c15-93edbb47e669" providerId="ADAL" clId="{FCE8AF69-9CA6-4937-84B5-D8FDF452C18C}" dt="2019-09-24T00:11:27.974" v="7731" actId="47"/>
        <pc:sldMkLst>
          <pc:docMk/>
          <pc:sldMk cId="0" sldId="343"/>
        </pc:sldMkLst>
      </pc:sldChg>
      <pc:sldChg chg="del">
        <pc:chgData name="김희정" userId="e354a40b-7d06-4789-8c15-93edbb47e669" providerId="ADAL" clId="{FCE8AF69-9CA6-4937-84B5-D8FDF452C18C}" dt="2019-09-24T00:11:27.974" v="7731" actId="47"/>
        <pc:sldMkLst>
          <pc:docMk/>
          <pc:sldMk cId="0" sldId="344"/>
        </pc:sldMkLst>
      </pc:sldChg>
      <pc:sldChg chg="del">
        <pc:chgData name="김희정" userId="e354a40b-7d06-4789-8c15-93edbb47e669" providerId="ADAL" clId="{FCE8AF69-9CA6-4937-84B5-D8FDF452C18C}" dt="2019-09-24T00:11:27.974" v="7731" actId="47"/>
        <pc:sldMkLst>
          <pc:docMk/>
          <pc:sldMk cId="0" sldId="345"/>
        </pc:sldMkLst>
      </pc:sldChg>
      <pc:sldChg chg="del">
        <pc:chgData name="김희정" userId="e354a40b-7d06-4789-8c15-93edbb47e669" providerId="ADAL" clId="{FCE8AF69-9CA6-4937-84B5-D8FDF452C18C}" dt="2019-09-24T00:11:27.974" v="7731" actId="47"/>
        <pc:sldMkLst>
          <pc:docMk/>
          <pc:sldMk cId="0" sldId="346"/>
        </pc:sldMkLst>
      </pc:sldChg>
      <pc:sldChg chg="del">
        <pc:chgData name="김희정" userId="e354a40b-7d06-4789-8c15-93edbb47e669" providerId="ADAL" clId="{FCE8AF69-9CA6-4937-84B5-D8FDF452C18C}" dt="2019-09-24T00:11:27.974" v="7731" actId="47"/>
        <pc:sldMkLst>
          <pc:docMk/>
          <pc:sldMk cId="0" sldId="347"/>
        </pc:sldMkLst>
      </pc:sldChg>
      <pc:sldChg chg="del">
        <pc:chgData name="김희정" userId="e354a40b-7d06-4789-8c15-93edbb47e669" providerId="ADAL" clId="{FCE8AF69-9CA6-4937-84B5-D8FDF452C18C}" dt="2019-09-24T00:11:27.974" v="7731" actId="47"/>
        <pc:sldMkLst>
          <pc:docMk/>
          <pc:sldMk cId="0" sldId="348"/>
        </pc:sldMkLst>
      </pc:sldChg>
      <pc:sldChg chg="del">
        <pc:chgData name="김희정" userId="e354a40b-7d06-4789-8c15-93edbb47e669" providerId="ADAL" clId="{FCE8AF69-9CA6-4937-84B5-D8FDF452C18C}" dt="2019-09-24T00:11:27.974" v="7731" actId="47"/>
        <pc:sldMkLst>
          <pc:docMk/>
          <pc:sldMk cId="0" sldId="349"/>
        </pc:sldMkLst>
      </pc:sldChg>
      <pc:sldChg chg="del">
        <pc:chgData name="김희정" userId="e354a40b-7d06-4789-8c15-93edbb47e669" providerId="ADAL" clId="{FCE8AF69-9CA6-4937-84B5-D8FDF452C18C}" dt="2019-09-24T00:11:27.974" v="7731" actId="47"/>
        <pc:sldMkLst>
          <pc:docMk/>
          <pc:sldMk cId="0" sldId="350"/>
        </pc:sldMkLst>
      </pc:sldChg>
      <pc:sldChg chg="del">
        <pc:chgData name="김희정" userId="e354a40b-7d06-4789-8c15-93edbb47e669" providerId="ADAL" clId="{FCE8AF69-9CA6-4937-84B5-D8FDF452C18C}" dt="2019-09-24T00:11:27.974" v="7731" actId="47"/>
        <pc:sldMkLst>
          <pc:docMk/>
          <pc:sldMk cId="0" sldId="351"/>
        </pc:sldMkLst>
      </pc:sldChg>
      <pc:sldChg chg="del">
        <pc:chgData name="김희정" userId="e354a40b-7d06-4789-8c15-93edbb47e669" providerId="ADAL" clId="{FCE8AF69-9CA6-4937-84B5-D8FDF452C18C}" dt="2019-09-24T00:11:27.974" v="7731" actId="47"/>
        <pc:sldMkLst>
          <pc:docMk/>
          <pc:sldMk cId="0" sldId="352"/>
        </pc:sldMkLst>
      </pc:sldChg>
      <pc:sldChg chg="del">
        <pc:chgData name="김희정" userId="e354a40b-7d06-4789-8c15-93edbb47e669" providerId="ADAL" clId="{FCE8AF69-9CA6-4937-84B5-D8FDF452C18C}" dt="2019-09-24T00:11:27.974" v="7731" actId="47"/>
        <pc:sldMkLst>
          <pc:docMk/>
          <pc:sldMk cId="0" sldId="353"/>
        </pc:sldMkLst>
      </pc:sldChg>
      <pc:sldChg chg="del">
        <pc:chgData name="김희정" userId="e354a40b-7d06-4789-8c15-93edbb47e669" providerId="ADAL" clId="{FCE8AF69-9CA6-4937-84B5-D8FDF452C18C}" dt="2019-09-24T00:11:27.974" v="7731" actId="47"/>
        <pc:sldMkLst>
          <pc:docMk/>
          <pc:sldMk cId="0" sldId="354"/>
        </pc:sldMkLst>
      </pc:sldChg>
      <pc:sldChg chg="del">
        <pc:chgData name="김희정" userId="e354a40b-7d06-4789-8c15-93edbb47e669" providerId="ADAL" clId="{FCE8AF69-9CA6-4937-84B5-D8FDF452C18C}" dt="2019-09-24T00:11:27.974" v="7731" actId="47"/>
        <pc:sldMkLst>
          <pc:docMk/>
          <pc:sldMk cId="0" sldId="355"/>
        </pc:sldMkLst>
      </pc:sldChg>
      <pc:sldChg chg="del">
        <pc:chgData name="김희정" userId="e354a40b-7d06-4789-8c15-93edbb47e669" providerId="ADAL" clId="{FCE8AF69-9CA6-4937-84B5-D8FDF452C18C}" dt="2019-09-24T00:11:27.974" v="7731" actId="47"/>
        <pc:sldMkLst>
          <pc:docMk/>
          <pc:sldMk cId="0" sldId="356"/>
        </pc:sldMkLst>
      </pc:sldChg>
      <pc:sldChg chg="del">
        <pc:chgData name="김희정" userId="e354a40b-7d06-4789-8c15-93edbb47e669" providerId="ADAL" clId="{FCE8AF69-9CA6-4937-84B5-D8FDF452C18C}" dt="2019-09-24T00:11:27.974" v="7731" actId="47"/>
        <pc:sldMkLst>
          <pc:docMk/>
          <pc:sldMk cId="0" sldId="357"/>
        </pc:sldMkLst>
      </pc:sldChg>
      <pc:sldChg chg="del">
        <pc:chgData name="김희정" userId="e354a40b-7d06-4789-8c15-93edbb47e669" providerId="ADAL" clId="{FCE8AF69-9CA6-4937-84B5-D8FDF452C18C}" dt="2019-09-24T00:11:27.974" v="7731" actId="47"/>
        <pc:sldMkLst>
          <pc:docMk/>
          <pc:sldMk cId="0" sldId="358"/>
        </pc:sldMkLst>
      </pc:sldChg>
      <pc:sldChg chg="del">
        <pc:chgData name="김희정" userId="e354a40b-7d06-4789-8c15-93edbb47e669" providerId="ADAL" clId="{FCE8AF69-9CA6-4937-84B5-D8FDF452C18C}" dt="2019-09-24T00:11:27.974" v="7731" actId="47"/>
        <pc:sldMkLst>
          <pc:docMk/>
          <pc:sldMk cId="0" sldId="359"/>
        </pc:sldMkLst>
      </pc:sldChg>
      <pc:sldChg chg="del">
        <pc:chgData name="김희정" userId="e354a40b-7d06-4789-8c15-93edbb47e669" providerId="ADAL" clId="{FCE8AF69-9CA6-4937-84B5-D8FDF452C18C}" dt="2019-09-24T00:11:27.974" v="7731" actId="47"/>
        <pc:sldMkLst>
          <pc:docMk/>
          <pc:sldMk cId="0" sldId="360"/>
        </pc:sldMkLst>
      </pc:sldChg>
      <pc:sldChg chg="del">
        <pc:chgData name="김희정" userId="e354a40b-7d06-4789-8c15-93edbb47e669" providerId="ADAL" clId="{FCE8AF69-9CA6-4937-84B5-D8FDF452C18C}" dt="2019-09-24T00:11:27.974" v="7731" actId="47"/>
        <pc:sldMkLst>
          <pc:docMk/>
          <pc:sldMk cId="0" sldId="361"/>
        </pc:sldMkLst>
      </pc:sldChg>
      <pc:sldChg chg="del">
        <pc:chgData name="김희정" userId="e354a40b-7d06-4789-8c15-93edbb47e669" providerId="ADAL" clId="{FCE8AF69-9CA6-4937-84B5-D8FDF452C18C}" dt="2019-09-24T00:11:27.974" v="7731" actId="47"/>
        <pc:sldMkLst>
          <pc:docMk/>
          <pc:sldMk cId="0" sldId="362"/>
        </pc:sldMkLst>
      </pc:sldChg>
      <pc:sldChg chg="del">
        <pc:chgData name="김희정" userId="e354a40b-7d06-4789-8c15-93edbb47e669" providerId="ADAL" clId="{FCE8AF69-9CA6-4937-84B5-D8FDF452C18C}" dt="2019-09-24T00:11:27.974" v="7731" actId="47"/>
        <pc:sldMkLst>
          <pc:docMk/>
          <pc:sldMk cId="0" sldId="363"/>
        </pc:sldMkLst>
      </pc:sldChg>
      <pc:sldChg chg="del">
        <pc:chgData name="김희정" userId="e354a40b-7d06-4789-8c15-93edbb47e669" providerId="ADAL" clId="{FCE8AF69-9CA6-4937-84B5-D8FDF452C18C}" dt="2019-09-24T00:11:27.974" v="7731" actId="47"/>
        <pc:sldMkLst>
          <pc:docMk/>
          <pc:sldMk cId="0" sldId="364"/>
        </pc:sldMkLst>
      </pc:sldChg>
      <pc:sldChg chg="del">
        <pc:chgData name="김희정" userId="e354a40b-7d06-4789-8c15-93edbb47e669" providerId="ADAL" clId="{FCE8AF69-9CA6-4937-84B5-D8FDF452C18C}" dt="2019-09-24T00:11:27.974" v="7731" actId="47"/>
        <pc:sldMkLst>
          <pc:docMk/>
          <pc:sldMk cId="0" sldId="365"/>
        </pc:sldMkLst>
      </pc:sldChg>
      <pc:sldChg chg="del">
        <pc:chgData name="김희정" userId="e354a40b-7d06-4789-8c15-93edbb47e669" providerId="ADAL" clId="{FCE8AF69-9CA6-4937-84B5-D8FDF452C18C}" dt="2019-09-24T00:11:27.974" v="7731" actId="47"/>
        <pc:sldMkLst>
          <pc:docMk/>
          <pc:sldMk cId="0" sldId="366"/>
        </pc:sldMkLst>
      </pc:sldChg>
      <pc:sldChg chg="del">
        <pc:chgData name="김희정" userId="e354a40b-7d06-4789-8c15-93edbb47e669" providerId="ADAL" clId="{FCE8AF69-9CA6-4937-84B5-D8FDF452C18C}" dt="2019-09-24T00:11:27.974" v="7731" actId="47"/>
        <pc:sldMkLst>
          <pc:docMk/>
          <pc:sldMk cId="0" sldId="367"/>
        </pc:sldMkLst>
      </pc:sldChg>
      <pc:sldChg chg="del">
        <pc:chgData name="김희정" userId="e354a40b-7d06-4789-8c15-93edbb47e669" providerId="ADAL" clId="{FCE8AF69-9CA6-4937-84B5-D8FDF452C18C}" dt="2019-09-24T00:11:27.974" v="7731" actId="47"/>
        <pc:sldMkLst>
          <pc:docMk/>
          <pc:sldMk cId="0" sldId="368"/>
        </pc:sldMkLst>
      </pc:sldChg>
      <pc:sldChg chg="del">
        <pc:chgData name="김희정" userId="e354a40b-7d06-4789-8c15-93edbb47e669" providerId="ADAL" clId="{FCE8AF69-9CA6-4937-84B5-D8FDF452C18C}" dt="2019-09-24T00:11:27.974" v="7731" actId="47"/>
        <pc:sldMkLst>
          <pc:docMk/>
          <pc:sldMk cId="0" sldId="369"/>
        </pc:sldMkLst>
      </pc:sldChg>
      <pc:sldChg chg="del">
        <pc:chgData name="김희정" userId="e354a40b-7d06-4789-8c15-93edbb47e669" providerId="ADAL" clId="{FCE8AF69-9CA6-4937-84B5-D8FDF452C18C}" dt="2019-09-24T00:11:27.974" v="7731" actId="47"/>
        <pc:sldMkLst>
          <pc:docMk/>
          <pc:sldMk cId="0" sldId="370"/>
        </pc:sldMkLst>
      </pc:sldChg>
      <pc:sldChg chg="del">
        <pc:chgData name="김희정" userId="e354a40b-7d06-4789-8c15-93edbb47e669" providerId="ADAL" clId="{FCE8AF69-9CA6-4937-84B5-D8FDF452C18C}" dt="2019-09-24T00:11:27.974" v="7731" actId="47"/>
        <pc:sldMkLst>
          <pc:docMk/>
          <pc:sldMk cId="0" sldId="371"/>
        </pc:sldMkLst>
      </pc:sldChg>
      <pc:sldChg chg="del">
        <pc:chgData name="김희정" userId="e354a40b-7d06-4789-8c15-93edbb47e669" providerId="ADAL" clId="{FCE8AF69-9CA6-4937-84B5-D8FDF452C18C}" dt="2019-09-24T00:11:27.974" v="7731" actId="47"/>
        <pc:sldMkLst>
          <pc:docMk/>
          <pc:sldMk cId="0" sldId="372"/>
        </pc:sldMkLst>
      </pc:sldChg>
      <pc:sldChg chg="del">
        <pc:chgData name="김희정" userId="e354a40b-7d06-4789-8c15-93edbb47e669" providerId="ADAL" clId="{FCE8AF69-9CA6-4937-84B5-D8FDF452C18C}" dt="2019-09-24T00:11:27.974" v="7731" actId="47"/>
        <pc:sldMkLst>
          <pc:docMk/>
          <pc:sldMk cId="0" sldId="373"/>
        </pc:sldMkLst>
      </pc:sldChg>
      <pc:sldChg chg="del">
        <pc:chgData name="김희정" userId="e354a40b-7d06-4789-8c15-93edbb47e669" providerId="ADAL" clId="{FCE8AF69-9CA6-4937-84B5-D8FDF452C18C}" dt="2019-09-24T00:11:27.974" v="7731" actId="47"/>
        <pc:sldMkLst>
          <pc:docMk/>
          <pc:sldMk cId="0" sldId="374"/>
        </pc:sldMkLst>
      </pc:sldChg>
      <pc:sldChg chg="del">
        <pc:chgData name="김희정" userId="e354a40b-7d06-4789-8c15-93edbb47e669" providerId="ADAL" clId="{FCE8AF69-9CA6-4937-84B5-D8FDF452C18C}" dt="2019-09-24T00:11:27.974" v="7731" actId="47"/>
        <pc:sldMkLst>
          <pc:docMk/>
          <pc:sldMk cId="0" sldId="375"/>
        </pc:sldMkLst>
      </pc:sldChg>
      <pc:sldChg chg="del">
        <pc:chgData name="김희정" userId="e354a40b-7d06-4789-8c15-93edbb47e669" providerId="ADAL" clId="{FCE8AF69-9CA6-4937-84B5-D8FDF452C18C}" dt="2019-09-24T00:11:27.974" v="7731" actId="47"/>
        <pc:sldMkLst>
          <pc:docMk/>
          <pc:sldMk cId="0" sldId="376"/>
        </pc:sldMkLst>
      </pc:sldChg>
      <pc:sldChg chg="del">
        <pc:chgData name="김희정" userId="e354a40b-7d06-4789-8c15-93edbb47e669" providerId="ADAL" clId="{FCE8AF69-9CA6-4937-84B5-D8FDF452C18C}" dt="2019-09-24T00:11:27.974" v="7731" actId="47"/>
        <pc:sldMkLst>
          <pc:docMk/>
          <pc:sldMk cId="0" sldId="377"/>
        </pc:sldMkLst>
      </pc:sldChg>
      <pc:sldChg chg="del">
        <pc:chgData name="김희정" userId="e354a40b-7d06-4789-8c15-93edbb47e669" providerId="ADAL" clId="{FCE8AF69-9CA6-4937-84B5-D8FDF452C18C}" dt="2019-09-24T00:11:27.974" v="7731" actId="47"/>
        <pc:sldMkLst>
          <pc:docMk/>
          <pc:sldMk cId="0" sldId="378"/>
        </pc:sldMkLst>
      </pc:sldChg>
      <pc:sldChg chg="del">
        <pc:chgData name="김희정" userId="e354a40b-7d06-4789-8c15-93edbb47e669" providerId="ADAL" clId="{FCE8AF69-9CA6-4937-84B5-D8FDF452C18C}" dt="2019-09-24T00:11:27.974" v="7731" actId="47"/>
        <pc:sldMkLst>
          <pc:docMk/>
          <pc:sldMk cId="0" sldId="379"/>
        </pc:sldMkLst>
      </pc:sldChg>
      <pc:sldChg chg="del">
        <pc:chgData name="김희정" userId="e354a40b-7d06-4789-8c15-93edbb47e669" providerId="ADAL" clId="{FCE8AF69-9CA6-4937-84B5-D8FDF452C18C}" dt="2019-09-24T00:11:27.974" v="7731" actId="47"/>
        <pc:sldMkLst>
          <pc:docMk/>
          <pc:sldMk cId="0" sldId="380"/>
        </pc:sldMkLst>
      </pc:sldChg>
      <pc:sldChg chg="del">
        <pc:chgData name="김희정" userId="e354a40b-7d06-4789-8c15-93edbb47e669" providerId="ADAL" clId="{FCE8AF69-9CA6-4937-84B5-D8FDF452C18C}" dt="2019-09-24T00:11:27.974" v="7731" actId="47"/>
        <pc:sldMkLst>
          <pc:docMk/>
          <pc:sldMk cId="0" sldId="381"/>
        </pc:sldMkLst>
      </pc:sldChg>
      <pc:sldChg chg="del ord">
        <pc:chgData name="김희정" userId="e354a40b-7d06-4789-8c15-93edbb47e669" providerId="ADAL" clId="{FCE8AF69-9CA6-4937-84B5-D8FDF452C18C}" dt="2019-09-24T00:11:27.974" v="7731" actId="47"/>
        <pc:sldMkLst>
          <pc:docMk/>
          <pc:sldMk cId="0" sldId="382"/>
        </pc:sldMkLst>
      </pc:sldChg>
      <pc:sldChg chg="del">
        <pc:chgData name="김희정" userId="e354a40b-7d06-4789-8c15-93edbb47e669" providerId="ADAL" clId="{FCE8AF69-9CA6-4937-84B5-D8FDF452C18C}" dt="2019-09-24T00:11:27.974" v="7731" actId="47"/>
        <pc:sldMkLst>
          <pc:docMk/>
          <pc:sldMk cId="0" sldId="383"/>
        </pc:sldMkLst>
      </pc:sldChg>
      <pc:sldChg chg="del">
        <pc:chgData name="김희정" userId="e354a40b-7d06-4789-8c15-93edbb47e669" providerId="ADAL" clId="{FCE8AF69-9CA6-4937-84B5-D8FDF452C18C}" dt="2019-09-24T00:11:27.974" v="7731" actId="47"/>
        <pc:sldMkLst>
          <pc:docMk/>
          <pc:sldMk cId="0" sldId="384"/>
        </pc:sldMkLst>
      </pc:sldChg>
      <pc:sldChg chg="del">
        <pc:chgData name="김희정" userId="e354a40b-7d06-4789-8c15-93edbb47e669" providerId="ADAL" clId="{FCE8AF69-9CA6-4937-84B5-D8FDF452C18C}" dt="2019-09-24T00:11:27.974" v="7731" actId="47"/>
        <pc:sldMkLst>
          <pc:docMk/>
          <pc:sldMk cId="0" sldId="385"/>
        </pc:sldMkLst>
      </pc:sldChg>
      <pc:sldChg chg="del">
        <pc:chgData name="김희정" userId="e354a40b-7d06-4789-8c15-93edbb47e669" providerId="ADAL" clId="{FCE8AF69-9CA6-4937-84B5-D8FDF452C18C}" dt="2019-09-24T00:11:27.974" v="7731" actId="47"/>
        <pc:sldMkLst>
          <pc:docMk/>
          <pc:sldMk cId="0" sldId="386"/>
        </pc:sldMkLst>
      </pc:sldChg>
      <pc:sldChg chg="del">
        <pc:chgData name="김희정" userId="e354a40b-7d06-4789-8c15-93edbb47e669" providerId="ADAL" clId="{FCE8AF69-9CA6-4937-84B5-D8FDF452C18C}" dt="2019-09-24T00:11:27.974" v="7731" actId="47"/>
        <pc:sldMkLst>
          <pc:docMk/>
          <pc:sldMk cId="0" sldId="387"/>
        </pc:sldMkLst>
      </pc:sldChg>
      <pc:sldChg chg="del">
        <pc:chgData name="김희정" userId="e354a40b-7d06-4789-8c15-93edbb47e669" providerId="ADAL" clId="{FCE8AF69-9CA6-4937-84B5-D8FDF452C18C}" dt="2019-09-24T00:11:27.974" v="7731" actId="47"/>
        <pc:sldMkLst>
          <pc:docMk/>
          <pc:sldMk cId="0" sldId="388"/>
        </pc:sldMkLst>
      </pc:sldChg>
      <pc:sldChg chg="del">
        <pc:chgData name="김희정" userId="e354a40b-7d06-4789-8c15-93edbb47e669" providerId="ADAL" clId="{FCE8AF69-9CA6-4937-84B5-D8FDF452C18C}" dt="2019-09-24T00:11:27.974" v="7731" actId="47"/>
        <pc:sldMkLst>
          <pc:docMk/>
          <pc:sldMk cId="0" sldId="389"/>
        </pc:sldMkLst>
      </pc:sldChg>
      <pc:sldChg chg="del">
        <pc:chgData name="김희정" userId="e354a40b-7d06-4789-8c15-93edbb47e669" providerId="ADAL" clId="{FCE8AF69-9CA6-4937-84B5-D8FDF452C18C}" dt="2019-09-24T00:11:27.974" v="7731" actId="47"/>
        <pc:sldMkLst>
          <pc:docMk/>
          <pc:sldMk cId="0" sldId="390"/>
        </pc:sldMkLst>
      </pc:sldChg>
      <pc:sldChg chg="del">
        <pc:chgData name="김희정" userId="e354a40b-7d06-4789-8c15-93edbb47e669" providerId="ADAL" clId="{FCE8AF69-9CA6-4937-84B5-D8FDF452C18C}" dt="2019-09-24T00:11:27.974" v="7731" actId="47"/>
        <pc:sldMkLst>
          <pc:docMk/>
          <pc:sldMk cId="0" sldId="391"/>
        </pc:sldMkLst>
      </pc:sldChg>
      <pc:sldChg chg="del">
        <pc:chgData name="김희정" userId="e354a40b-7d06-4789-8c15-93edbb47e669" providerId="ADAL" clId="{FCE8AF69-9CA6-4937-84B5-D8FDF452C18C}" dt="2019-09-24T00:11:27.974" v="7731" actId="47"/>
        <pc:sldMkLst>
          <pc:docMk/>
          <pc:sldMk cId="0" sldId="392"/>
        </pc:sldMkLst>
      </pc:sldChg>
      <pc:sldChg chg="del">
        <pc:chgData name="김희정" userId="e354a40b-7d06-4789-8c15-93edbb47e669" providerId="ADAL" clId="{FCE8AF69-9CA6-4937-84B5-D8FDF452C18C}" dt="2019-09-24T00:11:27.974" v="7731" actId="47"/>
        <pc:sldMkLst>
          <pc:docMk/>
          <pc:sldMk cId="0" sldId="393"/>
        </pc:sldMkLst>
      </pc:sldChg>
      <pc:sldChg chg="del">
        <pc:chgData name="김희정" userId="e354a40b-7d06-4789-8c15-93edbb47e669" providerId="ADAL" clId="{FCE8AF69-9CA6-4937-84B5-D8FDF452C18C}" dt="2019-09-24T00:11:27.974" v="7731" actId="47"/>
        <pc:sldMkLst>
          <pc:docMk/>
          <pc:sldMk cId="0" sldId="394"/>
        </pc:sldMkLst>
      </pc:sldChg>
      <pc:sldChg chg="del">
        <pc:chgData name="김희정" userId="e354a40b-7d06-4789-8c15-93edbb47e669" providerId="ADAL" clId="{FCE8AF69-9CA6-4937-84B5-D8FDF452C18C}" dt="2019-09-24T00:11:27.974" v="7731" actId="47"/>
        <pc:sldMkLst>
          <pc:docMk/>
          <pc:sldMk cId="0" sldId="395"/>
        </pc:sldMkLst>
      </pc:sldChg>
      <pc:sldChg chg="del">
        <pc:chgData name="김희정" userId="e354a40b-7d06-4789-8c15-93edbb47e669" providerId="ADAL" clId="{FCE8AF69-9CA6-4937-84B5-D8FDF452C18C}" dt="2019-09-24T00:11:27.974" v="7731" actId="47"/>
        <pc:sldMkLst>
          <pc:docMk/>
          <pc:sldMk cId="0" sldId="396"/>
        </pc:sldMkLst>
      </pc:sldChg>
      <pc:sldChg chg="del">
        <pc:chgData name="김희정" userId="e354a40b-7d06-4789-8c15-93edbb47e669" providerId="ADAL" clId="{FCE8AF69-9CA6-4937-84B5-D8FDF452C18C}" dt="2019-09-23T00:40:21.678" v="2566" actId="47"/>
        <pc:sldMkLst>
          <pc:docMk/>
          <pc:sldMk cId="762195143" sldId="397"/>
        </pc:sldMkLst>
      </pc:sldChg>
      <pc:sldChg chg="addSp delSp modSp add ord modTransition delAnim modAnim modNotes modNotesTx">
        <pc:chgData name="김희정" userId="e354a40b-7d06-4789-8c15-93edbb47e669" providerId="ADAL" clId="{FCE8AF69-9CA6-4937-84B5-D8FDF452C18C}" dt="2019-09-27T02:23:08.315" v="37887" actId="207"/>
        <pc:sldMkLst>
          <pc:docMk/>
          <pc:sldMk cId="3003960432" sldId="397"/>
        </pc:sldMkLst>
        <pc:spChg chg="add del">
          <ac:chgData name="김희정" userId="e354a40b-7d06-4789-8c15-93edbb47e669" providerId="ADAL" clId="{FCE8AF69-9CA6-4937-84B5-D8FDF452C18C}" dt="2019-09-24T06:03:42.981" v="14207" actId="478"/>
          <ac:spMkLst>
            <pc:docMk/>
            <pc:sldMk cId="3003960432" sldId="397"/>
            <ac:spMk id="2" creationId="{41F48585-89FE-4592-A0C3-27BC95DD9393}"/>
          </ac:spMkLst>
        </pc:spChg>
        <pc:spChg chg="add del mod">
          <ac:chgData name="김희정" userId="e354a40b-7d06-4789-8c15-93edbb47e669" providerId="ADAL" clId="{FCE8AF69-9CA6-4937-84B5-D8FDF452C18C}" dt="2019-09-25T05:50:51.110" v="27308" actId="478"/>
          <ac:spMkLst>
            <pc:docMk/>
            <pc:sldMk cId="3003960432" sldId="397"/>
            <ac:spMk id="3" creationId="{29A58DD3-B9C2-491D-8405-312E26161BEE}"/>
          </ac:spMkLst>
        </pc:spChg>
        <pc:spChg chg="mod topLvl">
          <ac:chgData name="김희정" userId="e354a40b-7d06-4789-8c15-93edbb47e669" providerId="ADAL" clId="{FCE8AF69-9CA6-4937-84B5-D8FDF452C18C}" dt="2019-09-26T04:28:15.112" v="34045" actId="164"/>
          <ac:spMkLst>
            <pc:docMk/>
            <pc:sldMk cId="3003960432" sldId="397"/>
            <ac:spMk id="12" creationId="{97276173-9834-4EDC-9893-23A8B07A8B3A}"/>
          </ac:spMkLst>
        </pc:spChg>
        <pc:spChg chg="del topLvl">
          <ac:chgData name="김희정" userId="e354a40b-7d06-4789-8c15-93edbb47e669" providerId="ADAL" clId="{FCE8AF69-9CA6-4937-84B5-D8FDF452C18C}" dt="2019-09-26T04:27:25.300" v="34040" actId="478"/>
          <ac:spMkLst>
            <pc:docMk/>
            <pc:sldMk cId="3003960432" sldId="397"/>
            <ac:spMk id="13" creationId="{DC68C586-D9B3-40EC-87E3-B6418F171C53}"/>
          </ac:spMkLst>
        </pc:spChg>
        <pc:spChg chg="add mod">
          <ac:chgData name="김희정" userId="e354a40b-7d06-4789-8c15-93edbb47e669" providerId="ADAL" clId="{FCE8AF69-9CA6-4937-84B5-D8FDF452C18C}" dt="2019-09-26T04:28:15.112" v="34045" actId="164"/>
          <ac:spMkLst>
            <pc:docMk/>
            <pc:sldMk cId="3003960432" sldId="397"/>
            <ac:spMk id="14" creationId="{7116D3E1-1BDF-4333-9E96-04B5DC5DDC52}"/>
          </ac:spMkLst>
        </pc:spChg>
        <pc:spChg chg="add mod">
          <ac:chgData name="김희정" userId="e354a40b-7d06-4789-8c15-93edbb47e669" providerId="ADAL" clId="{FCE8AF69-9CA6-4937-84B5-D8FDF452C18C}" dt="2019-09-27T02:23:00.828" v="37884" actId="692"/>
          <ac:spMkLst>
            <pc:docMk/>
            <pc:sldMk cId="3003960432" sldId="397"/>
            <ac:spMk id="23" creationId="{6DEB0002-FB70-4CED-921E-8FF07C0CD5C4}"/>
          </ac:spMkLst>
        </pc:spChg>
        <pc:spChg chg="add del">
          <ac:chgData name="김희정" userId="e354a40b-7d06-4789-8c15-93edbb47e669" providerId="ADAL" clId="{FCE8AF69-9CA6-4937-84B5-D8FDF452C18C}" dt="2019-09-24T07:18:18.490" v="14844"/>
          <ac:spMkLst>
            <pc:docMk/>
            <pc:sldMk cId="3003960432" sldId="397"/>
            <ac:spMk id="24" creationId="{2D7FAE95-F8C8-49F3-BC8E-AAE720A2275A}"/>
          </ac:spMkLst>
        </pc:spChg>
        <pc:spChg chg="add mod">
          <ac:chgData name="김희정" userId="e354a40b-7d06-4789-8c15-93edbb47e669" providerId="ADAL" clId="{FCE8AF69-9CA6-4937-84B5-D8FDF452C18C}" dt="2019-09-24T07:20:42.090" v="14890" actId="164"/>
          <ac:spMkLst>
            <pc:docMk/>
            <pc:sldMk cId="3003960432" sldId="397"/>
            <ac:spMk id="25" creationId="{D4D2D067-4389-4208-A303-7C4A84537C43}"/>
          </ac:spMkLst>
        </pc:spChg>
        <pc:spChg chg="add mod">
          <ac:chgData name="김희정" userId="e354a40b-7d06-4789-8c15-93edbb47e669" providerId="ADAL" clId="{FCE8AF69-9CA6-4937-84B5-D8FDF452C18C}" dt="2019-09-27T02:23:08.315" v="37887" actId="207"/>
          <ac:spMkLst>
            <pc:docMk/>
            <pc:sldMk cId="3003960432" sldId="397"/>
            <ac:spMk id="26" creationId="{239496F4-3794-4BF2-B9CB-83689F76D9E7}"/>
          </ac:spMkLst>
        </pc:spChg>
        <pc:spChg chg="add mod">
          <ac:chgData name="김희정" userId="e354a40b-7d06-4789-8c15-93edbb47e669" providerId="ADAL" clId="{FCE8AF69-9CA6-4937-84B5-D8FDF452C18C}" dt="2019-09-25T02:05:59.522" v="22031" actId="1076"/>
          <ac:spMkLst>
            <pc:docMk/>
            <pc:sldMk cId="3003960432" sldId="397"/>
            <ac:spMk id="27" creationId="{0B3E9AFD-BC17-4038-9713-42FF71AD4258}"/>
          </ac:spMkLst>
        </pc:spChg>
        <pc:spChg chg="add mod ord">
          <ac:chgData name="김희정" userId="e354a40b-7d06-4789-8c15-93edbb47e669" providerId="ADAL" clId="{FCE8AF69-9CA6-4937-84B5-D8FDF452C18C}" dt="2019-09-25T01:54:52.465" v="21988" actId="1076"/>
          <ac:spMkLst>
            <pc:docMk/>
            <pc:sldMk cId="3003960432" sldId="397"/>
            <ac:spMk id="30" creationId="{2A5B8843-9783-47DF-95E2-FE5C4B6C8EEC}"/>
          </ac:spMkLst>
        </pc:spChg>
        <pc:grpChg chg="add mod">
          <ac:chgData name="김희정" userId="e354a40b-7d06-4789-8c15-93edbb47e669" providerId="ADAL" clId="{FCE8AF69-9CA6-4937-84B5-D8FDF452C18C}" dt="2019-09-26T04:28:15.112" v="34045" actId="164"/>
          <ac:grpSpMkLst>
            <pc:docMk/>
            <pc:sldMk cId="3003960432" sldId="397"/>
            <ac:grpSpMk id="3" creationId="{F6382FA3-0AE5-40DD-9E00-56409651D95F}"/>
          </ac:grpSpMkLst>
        </pc:grpChg>
        <pc:grpChg chg="add mod">
          <ac:chgData name="김희정" userId="e354a40b-7d06-4789-8c15-93edbb47e669" providerId="ADAL" clId="{FCE8AF69-9CA6-4937-84B5-D8FDF452C18C}" dt="2019-09-25T01:52:05.694" v="21977" actId="571"/>
          <ac:grpSpMkLst>
            <pc:docMk/>
            <pc:sldMk cId="3003960432" sldId="397"/>
            <ac:grpSpMk id="10" creationId="{A84C05CD-158E-4057-AA2B-DF5D6D983412}"/>
          </ac:grpSpMkLst>
        </pc:grpChg>
        <pc:grpChg chg="add del mod">
          <ac:chgData name="김희정" userId="e354a40b-7d06-4789-8c15-93edbb47e669" providerId="ADAL" clId="{FCE8AF69-9CA6-4937-84B5-D8FDF452C18C}" dt="2019-09-26T04:27:25.300" v="34040" actId="478"/>
          <ac:grpSpMkLst>
            <pc:docMk/>
            <pc:sldMk cId="3003960432" sldId="397"/>
            <ac:grpSpMk id="11" creationId="{AE5519F7-2410-4AD7-959F-7046ED8F467C}"/>
          </ac:grpSpMkLst>
        </pc:grpChg>
        <pc:grpChg chg="add mod">
          <ac:chgData name="김희정" userId="e354a40b-7d06-4789-8c15-93edbb47e669" providerId="ADAL" clId="{FCE8AF69-9CA6-4937-84B5-D8FDF452C18C}" dt="2019-09-25T01:52:05.694" v="21977" actId="571"/>
          <ac:grpSpMkLst>
            <pc:docMk/>
            <pc:sldMk cId="3003960432" sldId="397"/>
            <ac:grpSpMk id="13" creationId="{C15C434C-65E0-4413-B512-6DBB0E7C0673}"/>
          </ac:grpSpMkLst>
        </pc:grpChg>
        <pc:grpChg chg="add mod">
          <ac:chgData name="김희정" userId="e354a40b-7d06-4789-8c15-93edbb47e669" providerId="ADAL" clId="{FCE8AF69-9CA6-4937-84B5-D8FDF452C18C}" dt="2019-09-25T01:52:15.843" v="21979" actId="571"/>
          <ac:grpSpMkLst>
            <pc:docMk/>
            <pc:sldMk cId="3003960432" sldId="397"/>
            <ac:grpSpMk id="17" creationId="{D1E1B3EF-B3E0-4EF0-91BB-8E1E4A1A0356}"/>
          </ac:grpSpMkLst>
        </pc:grpChg>
        <pc:grpChg chg="add mod">
          <ac:chgData name="김희정" userId="e354a40b-7d06-4789-8c15-93edbb47e669" providerId="ADAL" clId="{FCE8AF69-9CA6-4937-84B5-D8FDF452C18C}" dt="2019-09-25T01:52:15.843" v="21979" actId="571"/>
          <ac:grpSpMkLst>
            <pc:docMk/>
            <pc:sldMk cId="3003960432" sldId="397"/>
            <ac:grpSpMk id="20" creationId="{17F2B691-5293-4C79-A768-311610E8F6A9}"/>
          </ac:grpSpMkLst>
        </pc:grpChg>
        <pc:grpChg chg="add mod ord">
          <ac:chgData name="김희정" userId="e354a40b-7d06-4789-8c15-93edbb47e669" providerId="ADAL" clId="{FCE8AF69-9CA6-4937-84B5-D8FDF452C18C}" dt="2019-09-25T02:06:02.089" v="22032" actId="1076"/>
          <ac:grpSpMkLst>
            <pc:docMk/>
            <pc:sldMk cId="3003960432" sldId="397"/>
            <ac:grpSpMk id="28" creationId="{9B8FD85B-8BE9-4E64-B93F-3F6755D36650}"/>
          </ac:grpSpMkLst>
        </pc:grpChg>
        <pc:grpChg chg="add mod ord">
          <ac:chgData name="김희정" userId="e354a40b-7d06-4789-8c15-93edbb47e669" providerId="ADAL" clId="{FCE8AF69-9CA6-4937-84B5-D8FDF452C18C}" dt="2019-09-25T02:06:12.432" v="22033" actId="1076"/>
          <ac:grpSpMkLst>
            <pc:docMk/>
            <pc:sldMk cId="3003960432" sldId="397"/>
            <ac:grpSpMk id="29" creationId="{106E8373-E531-413C-A3BA-6DEACB1EC7EF}"/>
          </ac:grpSpMkLst>
        </pc:grpChg>
        <pc:picChg chg="add mod">
          <ac:chgData name="김희정" userId="e354a40b-7d06-4789-8c15-93edbb47e669" providerId="ADAL" clId="{FCE8AF69-9CA6-4937-84B5-D8FDF452C18C}" dt="2019-09-25T02:01:55.617" v="22022" actId="14100"/>
          <ac:picMkLst>
            <pc:docMk/>
            <pc:sldMk cId="3003960432" sldId="397"/>
            <ac:picMk id="2" creationId="{78C80673-B718-4CC3-81A3-5735E946A740}"/>
          </ac:picMkLst>
        </pc:picChg>
        <pc:picChg chg="add del mod">
          <ac:chgData name="김희정" userId="e354a40b-7d06-4789-8c15-93edbb47e669" providerId="ADAL" clId="{FCE8AF69-9CA6-4937-84B5-D8FDF452C18C}" dt="2019-09-24T06:01:24.239" v="14185" actId="478"/>
          <ac:picMkLst>
            <pc:docMk/>
            <pc:sldMk cId="3003960432" sldId="397"/>
            <ac:picMk id="3" creationId="{4EDB94F9-CCC7-4045-AA86-29A49DACB04C}"/>
          </ac:picMkLst>
        </pc:picChg>
        <pc:picChg chg="add del mod">
          <ac:chgData name="김희정" userId="e354a40b-7d06-4789-8c15-93edbb47e669" providerId="ADAL" clId="{FCE8AF69-9CA6-4937-84B5-D8FDF452C18C}" dt="2019-09-24T06:03:24.165" v="14203" actId="931"/>
          <ac:picMkLst>
            <pc:docMk/>
            <pc:sldMk cId="3003960432" sldId="397"/>
            <ac:picMk id="5" creationId="{92D93095-6803-4325-A0B5-EA67FA9A7575}"/>
          </ac:picMkLst>
        </pc:picChg>
        <pc:picChg chg="add del mod">
          <ac:chgData name="김희정" userId="e354a40b-7d06-4789-8c15-93edbb47e669" providerId="ADAL" clId="{FCE8AF69-9CA6-4937-84B5-D8FDF452C18C}" dt="2019-09-24T06:03:30.184" v="14205"/>
          <ac:picMkLst>
            <pc:docMk/>
            <pc:sldMk cId="3003960432" sldId="397"/>
            <ac:picMk id="6" creationId="{A64A5F3E-1D80-444F-A0BE-5E2E9587F86A}"/>
          </ac:picMkLst>
        </pc:picChg>
        <pc:picChg chg="add del mod">
          <ac:chgData name="김희정" userId="e354a40b-7d06-4789-8c15-93edbb47e669" providerId="ADAL" clId="{FCE8AF69-9CA6-4937-84B5-D8FDF452C18C}" dt="2019-09-24T06:04:13.286" v="14214" actId="478"/>
          <ac:picMkLst>
            <pc:docMk/>
            <pc:sldMk cId="3003960432" sldId="397"/>
            <ac:picMk id="8" creationId="{8EB2CA64-C7A7-45EF-BEF6-875F62A48CD7}"/>
          </ac:picMkLst>
        </pc:picChg>
        <pc:picChg chg="add del mod">
          <ac:chgData name="김희정" userId="e354a40b-7d06-4789-8c15-93edbb47e669" providerId="ADAL" clId="{FCE8AF69-9CA6-4937-84B5-D8FDF452C18C}" dt="2019-09-24T06:09:37.622" v="14235" actId="478"/>
          <ac:picMkLst>
            <pc:docMk/>
            <pc:sldMk cId="3003960432" sldId="397"/>
            <ac:picMk id="10" creationId="{0D216718-4882-496F-83BA-ED2F2920A96A}"/>
          </ac:picMkLst>
        </pc:picChg>
        <pc:picChg chg="add del mod">
          <ac:chgData name="김희정" userId="e354a40b-7d06-4789-8c15-93edbb47e669" providerId="ADAL" clId="{FCE8AF69-9CA6-4937-84B5-D8FDF452C18C}" dt="2019-09-24T06:09:36.603" v="14234" actId="478"/>
          <ac:picMkLst>
            <pc:docMk/>
            <pc:sldMk cId="3003960432" sldId="397"/>
            <ac:picMk id="12" creationId="{7278D743-B6DE-4A39-AFF7-9661E942D817}"/>
          </ac:picMkLst>
        </pc:picChg>
        <pc:picChg chg="add del mod">
          <ac:chgData name="김희정" userId="e354a40b-7d06-4789-8c15-93edbb47e669" providerId="ADAL" clId="{FCE8AF69-9CA6-4937-84B5-D8FDF452C18C}" dt="2019-09-24T06:10:59.745" v="14244" actId="478"/>
          <ac:picMkLst>
            <pc:docMk/>
            <pc:sldMk cId="3003960432" sldId="397"/>
            <ac:picMk id="14" creationId="{2C10177F-F254-4214-BE23-6658B6124700}"/>
          </ac:picMkLst>
        </pc:picChg>
        <pc:picChg chg="add del mod">
          <ac:chgData name="김희정" userId="e354a40b-7d06-4789-8c15-93edbb47e669" providerId="ADAL" clId="{FCE8AF69-9CA6-4937-84B5-D8FDF452C18C}" dt="2019-09-24T06:12:12.752" v="14250" actId="478"/>
          <ac:picMkLst>
            <pc:docMk/>
            <pc:sldMk cId="3003960432" sldId="397"/>
            <ac:picMk id="16" creationId="{3FF887DF-FA27-4112-B16B-6EF7CA90D539}"/>
          </ac:picMkLst>
        </pc:picChg>
        <pc:picChg chg="add mod">
          <ac:chgData name="김희정" userId="e354a40b-7d06-4789-8c15-93edbb47e669" providerId="ADAL" clId="{FCE8AF69-9CA6-4937-84B5-D8FDF452C18C}" dt="2019-09-25T01:52:15.843" v="21979" actId="571"/>
          <ac:picMkLst>
            <pc:docMk/>
            <pc:sldMk cId="3003960432" sldId="397"/>
            <ac:picMk id="16" creationId="{E9313D31-CDA6-447C-A7D5-FE409FB55993}"/>
          </ac:picMkLst>
        </pc:picChg>
        <pc:picChg chg="add del mod">
          <ac:chgData name="김희정" userId="e354a40b-7d06-4789-8c15-93edbb47e669" providerId="ADAL" clId="{FCE8AF69-9CA6-4937-84B5-D8FDF452C18C}" dt="2019-09-24T06:13:39.014" v="14251" actId="478"/>
          <ac:picMkLst>
            <pc:docMk/>
            <pc:sldMk cId="3003960432" sldId="397"/>
            <ac:picMk id="18" creationId="{FEB4F28B-7B96-42F0-A51E-087C0E1304D7}"/>
          </ac:picMkLst>
        </pc:picChg>
        <pc:picChg chg="add del mod">
          <ac:chgData name="김희정" userId="e354a40b-7d06-4789-8c15-93edbb47e669" providerId="ADAL" clId="{FCE8AF69-9CA6-4937-84B5-D8FDF452C18C}" dt="2019-09-24T06:17:51.076" v="14272" actId="478"/>
          <ac:picMkLst>
            <pc:docMk/>
            <pc:sldMk cId="3003960432" sldId="397"/>
            <ac:picMk id="20" creationId="{AB6835E9-30C2-4765-89DE-D802EE969A42}"/>
          </ac:picMkLst>
        </pc:picChg>
        <pc:picChg chg="add mod ord">
          <ac:chgData name="김희정" userId="e354a40b-7d06-4789-8c15-93edbb47e669" providerId="ADAL" clId="{FCE8AF69-9CA6-4937-84B5-D8FDF452C18C}" dt="2019-09-27T02:23:05.524" v="37886" actId="1076"/>
          <ac:picMkLst>
            <pc:docMk/>
            <pc:sldMk cId="3003960432" sldId="397"/>
            <ac:picMk id="21" creationId="{8BACF4E8-E079-4EFE-9FC5-278ACA3D1F24}"/>
          </ac:picMkLst>
        </pc:picChg>
      </pc:sldChg>
      <pc:sldChg chg="addSp delSp modSp setBg modNotes modNotesTx">
        <pc:chgData name="김희정" userId="e354a40b-7d06-4789-8c15-93edbb47e669" providerId="ADAL" clId="{FCE8AF69-9CA6-4937-84B5-D8FDF452C18C}" dt="2019-09-26T08:59:43.036" v="35715"/>
        <pc:sldMkLst>
          <pc:docMk/>
          <pc:sldMk cId="556018974" sldId="398"/>
        </pc:sldMkLst>
        <pc:spChg chg="del">
          <ac:chgData name="김희정" userId="e354a40b-7d06-4789-8c15-93edbb47e669" providerId="ADAL" clId="{FCE8AF69-9CA6-4937-84B5-D8FDF452C18C}" dt="2019-09-24T06:52:44.191" v="14578" actId="478"/>
          <ac:spMkLst>
            <pc:docMk/>
            <pc:sldMk cId="556018974" sldId="398"/>
            <ac:spMk id="2" creationId="{A6F62022-D7E8-4095-8779-D63B3D1239C1}"/>
          </ac:spMkLst>
        </pc:spChg>
        <pc:spChg chg="add del mod">
          <ac:chgData name="김희정" userId="e354a40b-7d06-4789-8c15-93edbb47e669" providerId="ADAL" clId="{FCE8AF69-9CA6-4937-84B5-D8FDF452C18C}" dt="2019-09-19T07:14:56.848" v="189" actId="931"/>
          <ac:spMkLst>
            <pc:docMk/>
            <pc:sldMk cId="556018974" sldId="398"/>
            <ac:spMk id="3" creationId="{7237F3C5-915F-487D-BC9C-823EC09F9207}"/>
          </ac:spMkLst>
        </pc:spChg>
        <pc:spChg chg="mod">
          <ac:chgData name="김희정" userId="e354a40b-7d06-4789-8c15-93edbb47e669" providerId="ADAL" clId="{FCE8AF69-9CA6-4937-84B5-D8FDF452C18C}" dt="2019-09-23T00:52:03.028" v="2747" actId="404"/>
          <ac:spMkLst>
            <pc:docMk/>
            <pc:sldMk cId="556018974" sldId="398"/>
            <ac:spMk id="1189" creationId="{00000000-0000-0000-0000-000000000000}"/>
          </ac:spMkLst>
        </pc:spChg>
        <pc:spChg chg="mod">
          <ac:chgData name="김희정" userId="e354a40b-7d06-4789-8c15-93edbb47e669" providerId="ADAL" clId="{FCE8AF69-9CA6-4937-84B5-D8FDF452C18C}" dt="2019-09-19T06:52:29.877" v="71" actId="20577"/>
          <ac:spMkLst>
            <pc:docMk/>
            <pc:sldMk cId="556018974" sldId="398"/>
            <ac:spMk id="1191" creationId="{00000000-0000-0000-0000-000000000000}"/>
          </ac:spMkLst>
        </pc:spChg>
        <pc:picChg chg="add del mod">
          <ac:chgData name="김희정" userId="e354a40b-7d06-4789-8c15-93edbb47e669" providerId="ADAL" clId="{FCE8AF69-9CA6-4937-84B5-D8FDF452C18C}" dt="2019-09-19T07:14:51.427" v="188" actId="931"/>
          <ac:picMkLst>
            <pc:docMk/>
            <pc:sldMk cId="556018974" sldId="398"/>
            <ac:picMk id="5" creationId="{8BA389B0-0156-405E-B3BC-0777D43E411D}"/>
          </ac:picMkLst>
        </pc:picChg>
        <pc:picChg chg="add mod">
          <ac:chgData name="김희정" userId="e354a40b-7d06-4789-8c15-93edbb47e669" providerId="ADAL" clId="{FCE8AF69-9CA6-4937-84B5-D8FDF452C18C}" dt="2019-09-23T00:57:50.491" v="3256" actId="1076"/>
          <ac:picMkLst>
            <pc:docMk/>
            <pc:sldMk cId="556018974" sldId="398"/>
            <ac:picMk id="7" creationId="{05EDFE37-FA67-4698-9081-F3610A54A702}"/>
          </ac:picMkLst>
        </pc:picChg>
        <pc:picChg chg="add del mod">
          <ac:chgData name="김희정" userId="e354a40b-7d06-4789-8c15-93edbb47e669" providerId="ADAL" clId="{FCE8AF69-9CA6-4937-84B5-D8FDF452C18C}" dt="2019-09-19T07:15:13.460" v="193" actId="478"/>
          <ac:picMkLst>
            <pc:docMk/>
            <pc:sldMk cId="556018974" sldId="398"/>
            <ac:picMk id="1026" creationId="{723FB5ED-E6BA-4593-8027-5D2CF5F2CF88}"/>
          </ac:picMkLst>
        </pc:picChg>
        <pc:picChg chg="del">
          <ac:chgData name="김희정" userId="e354a40b-7d06-4789-8c15-93edbb47e669" providerId="ADAL" clId="{FCE8AF69-9CA6-4937-84B5-D8FDF452C18C}" dt="2019-09-19T07:14:22.256" v="186" actId="478"/>
          <ac:picMkLst>
            <pc:docMk/>
            <pc:sldMk cId="556018974" sldId="398"/>
            <ac:picMk id="1192" creationId="{00000000-0000-0000-0000-000000000000}"/>
          </ac:picMkLst>
        </pc:picChg>
      </pc:sldChg>
      <pc:sldChg chg="addSp delSp modSp add ord delAnim modAnim addCm delCm modCm modNotes modNotesTx">
        <pc:chgData name="김희정" userId="e354a40b-7d06-4789-8c15-93edbb47e669" providerId="ADAL" clId="{FCE8AF69-9CA6-4937-84B5-D8FDF452C18C}" dt="2019-09-27T04:37:51.762" v="38390" actId="1076"/>
        <pc:sldMkLst>
          <pc:docMk/>
          <pc:sldMk cId="1787085255" sldId="399"/>
        </pc:sldMkLst>
        <pc:spChg chg="add del">
          <ac:chgData name="김희정" userId="e354a40b-7d06-4789-8c15-93edbb47e669" providerId="ADAL" clId="{FCE8AF69-9CA6-4937-84B5-D8FDF452C18C}" dt="2019-09-24T00:34:33.888" v="8743"/>
          <ac:spMkLst>
            <pc:docMk/>
            <pc:sldMk cId="1787085255" sldId="399"/>
            <ac:spMk id="2" creationId="{1D0E97C2-2402-4E6E-80ED-C4071AA2ECC5}"/>
          </ac:spMkLst>
        </pc:spChg>
        <pc:spChg chg="add mod">
          <ac:chgData name="김희정" userId="e354a40b-7d06-4789-8c15-93edbb47e669" providerId="ADAL" clId="{FCE8AF69-9CA6-4937-84B5-D8FDF452C18C}" dt="2019-09-26T01:12:44.611" v="31080" actId="1076"/>
          <ac:spMkLst>
            <pc:docMk/>
            <pc:sldMk cId="1787085255" sldId="399"/>
            <ac:spMk id="2" creationId="{9C5D5FAC-D6AF-48E1-B1B6-FCBDC73F1043}"/>
          </ac:spMkLst>
        </pc:spChg>
        <pc:spChg chg="add del mod">
          <ac:chgData name="김희정" userId="e354a40b-7d06-4789-8c15-93edbb47e669" providerId="ADAL" clId="{FCE8AF69-9CA6-4937-84B5-D8FDF452C18C}" dt="2019-09-20T07:43:59.496" v="1664" actId="478"/>
          <ac:spMkLst>
            <pc:docMk/>
            <pc:sldMk cId="1787085255" sldId="399"/>
            <ac:spMk id="3" creationId="{1075EA26-F7E5-4EFE-853F-40E1542E8952}"/>
          </ac:spMkLst>
        </pc:spChg>
        <pc:spChg chg="add mod">
          <ac:chgData name="김희정" userId="e354a40b-7d06-4789-8c15-93edbb47e669" providerId="ADAL" clId="{FCE8AF69-9CA6-4937-84B5-D8FDF452C18C}" dt="2019-09-23T05:22:01.195" v="4452" actId="14100"/>
          <ac:spMkLst>
            <pc:docMk/>
            <pc:sldMk cId="1787085255" sldId="399"/>
            <ac:spMk id="3" creationId="{D0149E5D-CE05-4D19-923B-9906AF9CF3F7}"/>
          </ac:spMkLst>
        </pc:spChg>
        <pc:spChg chg="add del mod">
          <ac:chgData name="김희정" userId="e354a40b-7d06-4789-8c15-93edbb47e669" providerId="ADAL" clId="{FCE8AF69-9CA6-4937-84B5-D8FDF452C18C}" dt="2019-09-23T05:22:27" v="4458" actId="478"/>
          <ac:spMkLst>
            <pc:docMk/>
            <pc:sldMk cId="1787085255" sldId="399"/>
            <ac:spMk id="4" creationId="{2281E914-BF37-4D34-BD3A-15C697BD1848}"/>
          </ac:spMkLst>
        </pc:spChg>
        <pc:spChg chg="add del mod">
          <ac:chgData name="김희정" userId="e354a40b-7d06-4789-8c15-93edbb47e669" providerId="ADAL" clId="{FCE8AF69-9CA6-4937-84B5-D8FDF452C18C}" dt="2019-09-26T02:14:19.410" v="32121" actId="478"/>
          <ac:spMkLst>
            <pc:docMk/>
            <pc:sldMk cId="1787085255" sldId="399"/>
            <ac:spMk id="5" creationId="{6B108A82-F190-4F8C-A4C2-EC4B044BDC96}"/>
          </ac:spMkLst>
        </pc:spChg>
        <pc:spChg chg="add del mod">
          <ac:chgData name="김희정" userId="e354a40b-7d06-4789-8c15-93edbb47e669" providerId="ADAL" clId="{FCE8AF69-9CA6-4937-84B5-D8FDF452C18C}" dt="2019-09-23T05:22:27" v="4458" actId="478"/>
          <ac:spMkLst>
            <pc:docMk/>
            <pc:sldMk cId="1787085255" sldId="399"/>
            <ac:spMk id="5" creationId="{A3BEE6DB-861C-4EB8-B792-C0E8F1F6AC3B}"/>
          </ac:spMkLst>
        </pc:spChg>
        <pc:spChg chg="add mod">
          <ac:chgData name="김희정" userId="e354a40b-7d06-4789-8c15-93edbb47e669" providerId="ADAL" clId="{FCE8AF69-9CA6-4937-84B5-D8FDF452C18C}" dt="2019-09-27T00:28:01.480" v="35855" actId="13926"/>
          <ac:spMkLst>
            <pc:docMk/>
            <pc:sldMk cId="1787085255" sldId="399"/>
            <ac:spMk id="5" creationId="{C37745E5-723A-4D07-9CCA-CFD845EB4F80}"/>
          </ac:spMkLst>
        </pc:spChg>
        <pc:spChg chg="add mod">
          <ac:chgData name="김희정" userId="e354a40b-7d06-4789-8c15-93edbb47e669" providerId="ADAL" clId="{FCE8AF69-9CA6-4937-84B5-D8FDF452C18C}" dt="2019-09-23T05:20:48.637" v="4445"/>
          <ac:spMkLst>
            <pc:docMk/>
            <pc:sldMk cId="1787085255" sldId="399"/>
            <ac:spMk id="9" creationId="{28C6084D-D034-4D45-A5A3-9C93DF58CCBC}"/>
          </ac:spMkLst>
        </pc:spChg>
        <pc:spChg chg="add mod">
          <ac:chgData name="김희정" userId="e354a40b-7d06-4789-8c15-93edbb47e669" providerId="ADAL" clId="{FCE8AF69-9CA6-4937-84B5-D8FDF452C18C}" dt="2019-09-27T04:37:51.762" v="38390" actId="1076"/>
          <ac:spMkLst>
            <pc:docMk/>
            <pc:sldMk cId="1787085255" sldId="399"/>
            <ac:spMk id="11" creationId="{572055D8-ABDD-4FF8-A117-B4027447F3FD}"/>
          </ac:spMkLst>
        </pc:spChg>
        <pc:spChg chg="add mod">
          <ac:chgData name="김희정" userId="e354a40b-7d06-4789-8c15-93edbb47e669" providerId="ADAL" clId="{FCE8AF69-9CA6-4937-84B5-D8FDF452C18C}" dt="2019-09-26T01:13:09.011" v="31083" actId="14100"/>
          <ac:spMkLst>
            <pc:docMk/>
            <pc:sldMk cId="1787085255" sldId="399"/>
            <ac:spMk id="12" creationId="{C2305375-0DB0-48D7-B58E-72157994824A}"/>
          </ac:spMkLst>
        </pc:spChg>
        <pc:spChg chg="add del">
          <ac:chgData name="김희정" userId="e354a40b-7d06-4789-8c15-93edbb47e669" providerId="ADAL" clId="{FCE8AF69-9CA6-4937-84B5-D8FDF452C18C}" dt="2019-09-24T00:43:43.576" v="9081" actId="478"/>
          <ac:spMkLst>
            <pc:docMk/>
            <pc:sldMk cId="1787085255" sldId="399"/>
            <ac:spMk id="16" creationId="{EAA613FC-D558-4EE4-8D4F-F0559744FC95}"/>
          </ac:spMkLst>
        </pc:spChg>
        <pc:spChg chg="mod">
          <ac:chgData name="김희정" userId="e354a40b-7d06-4789-8c15-93edbb47e669" providerId="ADAL" clId="{FCE8AF69-9CA6-4937-84B5-D8FDF452C18C}" dt="2019-09-20T07:34:48.307" v="1549" actId="20577"/>
          <ac:spMkLst>
            <pc:docMk/>
            <pc:sldMk cId="1787085255" sldId="399"/>
            <ac:spMk id="1219" creationId="{00000000-0000-0000-0000-000000000000}"/>
          </ac:spMkLst>
        </pc:spChg>
        <pc:spChg chg="mod">
          <ac:chgData name="김희정" userId="e354a40b-7d06-4789-8c15-93edbb47e669" providerId="ADAL" clId="{FCE8AF69-9CA6-4937-84B5-D8FDF452C18C}" dt="2019-09-20T07:57:50.391" v="1667" actId="113"/>
          <ac:spMkLst>
            <pc:docMk/>
            <pc:sldMk cId="1787085255" sldId="399"/>
            <ac:spMk id="1220" creationId="{00000000-0000-0000-0000-000000000000}"/>
          </ac:spMkLst>
        </pc:spChg>
        <pc:spChg chg="mod">
          <ac:chgData name="김희정" userId="e354a40b-7d06-4789-8c15-93edbb47e669" providerId="ADAL" clId="{FCE8AF69-9CA6-4937-84B5-D8FDF452C18C}" dt="2019-09-23T04:15:58.206" v="3276" actId="20577"/>
          <ac:spMkLst>
            <pc:docMk/>
            <pc:sldMk cId="1787085255" sldId="399"/>
            <ac:spMk id="1221" creationId="{00000000-0000-0000-0000-000000000000}"/>
          </ac:spMkLst>
        </pc:spChg>
        <pc:spChg chg="del">
          <ac:chgData name="김희정" userId="e354a40b-7d06-4789-8c15-93edbb47e669" providerId="ADAL" clId="{FCE8AF69-9CA6-4937-84B5-D8FDF452C18C}" dt="2019-09-20T07:43:57.972" v="1663" actId="478"/>
          <ac:spMkLst>
            <pc:docMk/>
            <pc:sldMk cId="1787085255" sldId="399"/>
            <ac:spMk id="1224" creationId="{00000000-0000-0000-0000-000000000000}"/>
          </ac:spMkLst>
        </pc:spChg>
        <pc:grpChg chg="add mod">
          <ac:chgData name="김희정" userId="e354a40b-7d06-4789-8c15-93edbb47e669" providerId="ADAL" clId="{FCE8AF69-9CA6-4937-84B5-D8FDF452C18C}" dt="2019-09-26T03:58:29.286" v="32873" actId="167"/>
          <ac:grpSpMkLst>
            <pc:docMk/>
            <pc:sldMk cId="1787085255" sldId="399"/>
            <ac:grpSpMk id="4" creationId="{D7F4F0FC-BDB4-4C2D-A4DF-B23B68DDD309}"/>
          </ac:grpSpMkLst>
        </pc:grpChg>
        <pc:grpChg chg="add del mod">
          <ac:chgData name="김희정" userId="e354a40b-7d06-4789-8c15-93edbb47e669" providerId="ADAL" clId="{FCE8AF69-9CA6-4937-84B5-D8FDF452C18C}" dt="2019-09-26T02:12:44.602" v="32119" actId="478"/>
          <ac:grpSpMkLst>
            <pc:docMk/>
            <pc:sldMk cId="1787085255" sldId="399"/>
            <ac:grpSpMk id="14" creationId="{1C6AD371-DA7B-49B4-9984-5F08144981FF}"/>
          </ac:grpSpMkLst>
        </pc:grpChg>
        <pc:picChg chg="add del mod">
          <ac:chgData name="김희정" userId="e354a40b-7d06-4789-8c15-93edbb47e669" providerId="ADAL" clId="{FCE8AF69-9CA6-4937-84B5-D8FDF452C18C}" dt="2019-09-23T04:17:38.207" v="3326" actId="478"/>
          <ac:picMkLst>
            <pc:docMk/>
            <pc:sldMk cId="1787085255" sldId="399"/>
            <ac:picMk id="2" creationId="{7598B7D4-51D4-41F5-BF33-BF283CC39828}"/>
          </ac:picMkLst>
        </pc:picChg>
        <pc:picChg chg="add del">
          <ac:chgData name="김희정" userId="e354a40b-7d06-4789-8c15-93edbb47e669" providerId="ADAL" clId="{FCE8AF69-9CA6-4937-84B5-D8FDF452C18C}" dt="2019-09-23T05:23:33.860" v="4476"/>
          <ac:picMkLst>
            <pc:docMk/>
            <pc:sldMk cId="1787085255" sldId="399"/>
            <ac:picMk id="14" creationId="{5F2887DA-3CF8-4B7D-8761-CB3706A4FEEB}"/>
          </ac:picMkLst>
        </pc:picChg>
        <pc:picChg chg="add mod">
          <ac:chgData name="김희정" userId="e354a40b-7d06-4789-8c15-93edbb47e669" providerId="ADAL" clId="{FCE8AF69-9CA6-4937-84B5-D8FDF452C18C}" dt="2019-09-26T00:31:14.899" v="30462" actId="164"/>
          <ac:picMkLst>
            <pc:docMk/>
            <pc:sldMk cId="1787085255" sldId="399"/>
            <ac:picMk id="15" creationId="{1FB19195-1F93-40B1-9DD7-1567EBEC57BD}"/>
          </ac:picMkLst>
        </pc:picChg>
        <pc:picChg chg="add del mod">
          <ac:chgData name="김희정" userId="e354a40b-7d06-4789-8c15-93edbb47e669" providerId="ADAL" clId="{FCE8AF69-9CA6-4937-84B5-D8FDF452C18C}" dt="2019-09-23T04:36:13.613" v="3485" actId="478"/>
          <ac:picMkLst>
            <pc:docMk/>
            <pc:sldMk cId="1787085255" sldId="399"/>
            <ac:picMk id="1026" creationId="{1F9EEEF6-404D-46AA-8655-24577594BCE6}"/>
          </ac:picMkLst>
        </pc:picChg>
        <pc:picChg chg="add del mod">
          <ac:chgData name="김희정" userId="e354a40b-7d06-4789-8c15-93edbb47e669" providerId="ADAL" clId="{FCE8AF69-9CA6-4937-84B5-D8FDF452C18C}" dt="2019-09-23T06:43:07.472" v="6696" actId="478"/>
          <ac:picMkLst>
            <pc:docMk/>
            <pc:sldMk cId="1787085255" sldId="399"/>
            <ac:picMk id="1028" creationId="{766F9B47-731E-4538-9C00-5F15D10AF62E}"/>
          </ac:picMkLst>
        </pc:picChg>
        <pc:picChg chg="add del mod">
          <ac:chgData name="김희정" userId="e354a40b-7d06-4789-8c15-93edbb47e669" providerId="ADAL" clId="{FCE8AF69-9CA6-4937-84B5-D8FDF452C18C}" dt="2019-09-23T05:23:35.281" v="4477" actId="478"/>
          <ac:picMkLst>
            <pc:docMk/>
            <pc:sldMk cId="1787085255" sldId="399"/>
            <ac:picMk id="1036" creationId="{E516C5B8-DAE2-4163-AC5A-9D71820F564E}"/>
          </ac:picMkLst>
        </pc:picChg>
        <pc:cxnChg chg="add mod">
          <ac:chgData name="김희정" userId="e354a40b-7d06-4789-8c15-93edbb47e669" providerId="ADAL" clId="{FCE8AF69-9CA6-4937-84B5-D8FDF452C18C}" dt="2019-09-26T04:04:24.362" v="32985" actId="208"/>
          <ac:cxnSpMkLst>
            <pc:docMk/>
            <pc:sldMk cId="1787085255" sldId="399"/>
            <ac:cxnSpMk id="7" creationId="{467C43CE-4F82-4FCB-AA43-4AD19B58FF80}"/>
          </ac:cxnSpMkLst>
        </pc:cxnChg>
      </pc:sldChg>
      <pc:sldChg chg="addSp delSp modSp add ord modAnim modNotes modNotesTx">
        <pc:chgData name="김희정" userId="e354a40b-7d06-4789-8c15-93edbb47e669" providerId="ADAL" clId="{FCE8AF69-9CA6-4937-84B5-D8FDF452C18C}" dt="2019-09-27T01:52:26.704" v="37457" actId="20577"/>
        <pc:sldMkLst>
          <pc:docMk/>
          <pc:sldMk cId="1467101692" sldId="400"/>
        </pc:sldMkLst>
        <pc:spChg chg="add del mod">
          <ac:chgData name="김희정" userId="e354a40b-7d06-4789-8c15-93edbb47e669" providerId="ADAL" clId="{FCE8AF69-9CA6-4937-84B5-D8FDF452C18C}" dt="2019-09-20T07:43:18.528" v="1652" actId="478"/>
          <ac:spMkLst>
            <pc:docMk/>
            <pc:sldMk cId="1467101692" sldId="400"/>
            <ac:spMk id="3" creationId="{0D4172DD-47AE-425D-9B11-8748D03834E2}"/>
          </ac:spMkLst>
        </pc:spChg>
        <pc:spChg chg="add del mod">
          <ac:chgData name="김희정" userId="e354a40b-7d06-4789-8c15-93edbb47e669" providerId="ADAL" clId="{FCE8AF69-9CA6-4937-84B5-D8FDF452C18C}" dt="2019-09-24T00:23:26.339" v="8430" actId="478"/>
          <ac:spMkLst>
            <pc:docMk/>
            <pc:sldMk cId="1467101692" sldId="400"/>
            <ac:spMk id="5" creationId="{440D1915-BDE3-4D85-A01E-0A6C38CC6F12}"/>
          </ac:spMkLst>
        </pc:spChg>
        <pc:spChg chg="add del mod">
          <ac:chgData name="김희정" userId="e354a40b-7d06-4789-8c15-93edbb47e669" providerId="ADAL" clId="{FCE8AF69-9CA6-4937-84B5-D8FDF452C18C}" dt="2019-09-20T07:43:20.400" v="1653" actId="478"/>
          <ac:spMkLst>
            <pc:docMk/>
            <pc:sldMk cId="1467101692" sldId="400"/>
            <ac:spMk id="5" creationId="{4727353E-D627-488B-B8F0-29B94954D7B0}"/>
          </ac:spMkLst>
        </pc:spChg>
        <pc:spChg chg="add del mod">
          <ac:chgData name="김희정" userId="e354a40b-7d06-4789-8c15-93edbb47e669" providerId="ADAL" clId="{FCE8AF69-9CA6-4937-84B5-D8FDF452C18C}" dt="2019-09-24T00:24:00.439" v="8433" actId="478"/>
          <ac:spMkLst>
            <pc:docMk/>
            <pc:sldMk cId="1467101692" sldId="400"/>
            <ac:spMk id="7" creationId="{7062F995-2F54-4337-B123-74C117FA6A5F}"/>
          </ac:spMkLst>
        </pc:spChg>
        <pc:spChg chg="add mod">
          <ac:chgData name="김희정" userId="e354a40b-7d06-4789-8c15-93edbb47e669" providerId="ADAL" clId="{FCE8AF69-9CA6-4937-84B5-D8FDF452C18C}" dt="2019-09-24T07:59:06.872" v="16195" actId="20577"/>
          <ac:spMkLst>
            <pc:docMk/>
            <pc:sldMk cId="1467101692" sldId="400"/>
            <ac:spMk id="9" creationId="{C024B320-6550-4505-A778-71EFB134F63E}"/>
          </ac:spMkLst>
        </pc:spChg>
        <pc:spChg chg="add del mod">
          <ac:chgData name="김희정" userId="e354a40b-7d06-4789-8c15-93edbb47e669" providerId="ADAL" clId="{FCE8AF69-9CA6-4937-84B5-D8FDF452C18C}" dt="2019-09-24T01:54:26.512" v="11088" actId="478"/>
          <ac:spMkLst>
            <pc:docMk/>
            <pc:sldMk cId="1467101692" sldId="400"/>
            <ac:spMk id="11" creationId="{9CE8F768-575D-4560-9BE0-78D12163F6A6}"/>
          </ac:spMkLst>
        </pc:spChg>
        <pc:spChg chg="add del">
          <ac:chgData name="김희정" userId="e354a40b-7d06-4789-8c15-93edbb47e669" providerId="ADAL" clId="{FCE8AF69-9CA6-4937-84B5-D8FDF452C18C}" dt="2019-09-24T00:23:24.720" v="8429"/>
          <ac:spMkLst>
            <pc:docMk/>
            <pc:sldMk cId="1467101692" sldId="400"/>
            <ac:spMk id="12" creationId="{CBDDC2C9-87BB-4814-BC4A-247FA0492154}"/>
          </ac:spMkLst>
        </pc:spChg>
        <pc:spChg chg="add del">
          <ac:chgData name="김희정" userId="e354a40b-7d06-4789-8c15-93edbb47e669" providerId="ADAL" clId="{FCE8AF69-9CA6-4937-84B5-D8FDF452C18C}" dt="2019-09-24T00:23:24.720" v="8429"/>
          <ac:spMkLst>
            <pc:docMk/>
            <pc:sldMk cId="1467101692" sldId="400"/>
            <ac:spMk id="13" creationId="{823A262A-ED08-4E56-AACB-DA64F4908B83}"/>
          </ac:spMkLst>
        </pc:spChg>
        <pc:spChg chg="add del">
          <ac:chgData name="김희정" userId="e354a40b-7d06-4789-8c15-93edbb47e669" providerId="ADAL" clId="{FCE8AF69-9CA6-4937-84B5-D8FDF452C18C}" dt="2019-09-24T00:23:24.720" v="8429"/>
          <ac:spMkLst>
            <pc:docMk/>
            <pc:sldMk cId="1467101692" sldId="400"/>
            <ac:spMk id="14" creationId="{D5CE11CB-C845-475D-A97B-439D413C81A9}"/>
          </ac:spMkLst>
        </pc:spChg>
        <pc:spChg chg="add mod">
          <ac:chgData name="김희정" userId="e354a40b-7d06-4789-8c15-93edbb47e669" providerId="ADAL" clId="{FCE8AF69-9CA6-4937-84B5-D8FDF452C18C}" dt="2019-09-24T02:14:54.541" v="12476" actId="113"/>
          <ac:spMkLst>
            <pc:docMk/>
            <pc:sldMk cId="1467101692" sldId="400"/>
            <ac:spMk id="15" creationId="{6A016889-0008-4714-B587-934E63DBF73C}"/>
          </ac:spMkLst>
        </pc:spChg>
        <pc:spChg chg="add del">
          <ac:chgData name="김희정" userId="e354a40b-7d06-4789-8c15-93edbb47e669" providerId="ADAL" clId="{FCE8AF69-9CA6-4937-84B5-D8FDF452C18C}" dt="2019-09-24T00:24:04.317" v="8434" actId="478"/>
          <ac:spMkLst>
            <pc:docMk/>
            <pc:sldMk cId="1467101692" sldId="400"/>
            <ac:spMk id="16" creationId="{7BB10227-D0F4-49F3-ABD8-B80BD17D8D58}"/>
          </ac:spMkLst>
        </pc:spChg>
        <pc:spChg chg="add del">
          <ac:chgData name="김희정" userId="e354a40b-7d06-4789-8c15-93edbb47e669" providerId="ADAL" clId="{FCE8AF69-9CA6-4937-84B5-D8FDF452C18C}" dt="2019-09-24T00:43:36.611" v="9079" actId="478"/>
          <ac:spMkLst>
            <pc:docMk/>
            <pc:sldMk cId="1467101692" sldId="400"/>
            <ac:spMk id="17" creationId="{4807B0A5-E055-4823-84EC-111C7543B62B}"/>
          </ac:spMkLst>
        </pc:spChg>
        <pc:spChg chg="add del mod">
          <ac:chgData name="김희정" userId="e354a40b-7d06-4789-8c15-93edbb47e669" providerId="ADAL" clId="{FCE8AF69-9CA6-4937-84B5-D8FDF452C18C}" dt="2019-09-24T00:24:25.449" v="8442" actId="478"/>
          <ac:spMkLst>
            <pc:docMk/>
            <pc:sldMk cId="1467101692" sldId="400"/>
            <ac:spMk id="19" creationId="{4B19AC91-876A-4F34-86DF-CEFDA6E08F78}"/>
          </ac:spMkLst>
        </pc:spChg>
        <pc:spChg chg="add mod ord">
          <ac:chgData name="김희정" userId="e354a40b-7d06-4789-8c15-93edbb47e669" providerId="ADAL" clId="{FCE8AF69-9CA6-4937-84B5-D8FDF452C18C}" dt="2019-09-25T01:23:35.873" v="21505" actId="166"/>
          <ac:spMkLst>
            <pc:docMk/>
            <pc:sldMk cId="1467101692" sldId="400"/>
            <ac:spMk id="20" creationId="{FC7D62A0-5E51-46B6-97A0-DE6846CB1218}"/>
          </ac:spMkLst>
        </pc:spChg>
        <pc:spChg chg="add del mod">
          <ac:chgData name="김희정" userId="e354a40b-7d06-4789-8c15-93edbb47e669" providerId="ADAL" clId="{FCE8AF69-9CA6-4937-84B5-D8FDF452C18C}" dt="2019-09-24T01:54:29.712" v="11089" actId="478"/>
          <ac:spMkLst>
            <pc:docMk/>
            <pc:sldMk cId="1467101692" sldId="400"/>
            <ac:spMk id="22" creationId="{1CEFE7F8-318A-4D1A-8705-C2A3D97FF010}"/>
          </ac:spMkLst>
        </pc:spChg>
        <pc:spChg chg="add mod ord">
          <ac:chgData name="김희정" userId="e354a40b-7d06-4789-8c15-93edbb47e669" providerId="ADAL" clId="{FCE8AF69-9CA6-4937-84B5-D8FDF452C18C}" dt="2019-09-26T04:51:16.736" v="35250" actId="14100"/>
          <ac:spMkLst>
            <pc:docMk/>
            <pc:sldMk cId="1467101692" sldId="400"/>
            <ac:spMk id="23" creationId="{627F1F73-BFA9-4993-BD5A-958A45834659}"/>
          </ac:spMkLst>
        </pc:spChg>
        <pc:spChg chg="add mod ord">
          <ac:chgData name="김희정" userId="e354a40b-7d06-4789-8c15-93edbb47e669" providerId="ADAL" clId="{FCE8AF69-9CA6-4937-84B5-D8FDF452C18C}" dt="2019-09-25T01:23:35.873" v="21505" actId="166"/>
          <ac:spMkLst>
            <pc:docMk/>
            <pc:sldMk cId="1467101692" sldId="400"/>
            <ac:spMk id="25" creationId="{1043F15D-DD9F-4A36-9C62-C0EB491F0E9A}"/>
          </ac:spMkLst>
        </pc:spChg>
        <pc:spChg chg="add mod ord">
          <ac:chgData name="김희정" userId="e354a40b-7d06-4789-8c15-93edbb47e669" providerId="ADAL" clId="{FCE8AF69-9CA6-4937-84B5-D8FDF452C18C}" dt="2019-09-25T01:23:34.170" v="21497" actId="166"/>
          <ac:spMkLst>
            <pc:docMk/>
            <pc:sldMk cId="1467101692" sldId="400"/>
            <ac:spMk id="26" creationId="{975A8667-601B-4D1C-AC17-D2310940AA11}"/>
          </ac:spMkLst>
        </pc:spChg>
        <pc:spChg chg="add">
          <ac:chgData name="김희정" userId="e354a40b-7d06-4789-8c15-93edbb47e669" providerId="ADAL" clId="{FCE8AF69-9CA6-4937-84B5-D8FDF452C18C}" dt="2019-09-24T01:54:34.513" v="11090"/>
          <ac:spMkLst>
            <pc:docMk/>
            <pc:sldMk cId="1467101692" sldId="400"/>
            <ac:spMk id="29" creationId="{9866FE3C-1B69-4AF8-8F30-D8B27E81E691}"/>
          </ac:spMkLst>
        </pc:spChg>
        <pc:spChg chg="add mod ord">
          <ac:chgData name="김희정" userId="e354a40b-7d06-4789-8c15-93edbb47e669" providerId="ADAL" clId="{FCE8AF69-9CA6-4937-84B5-D8FDF452C18C}" dt="2019-09-25T01:23:35.873" v="21505" actId="166"/>
          <ac:spMkLst>
            <pc:docMk/>
            <pc:sldMk cId="1467101692" sldId="400"/>
            <ac:spMk id="30" creationId="{EC3D65EE-0FDD-420B-971D-CB930CF2E788}"/>
          </ac:spMkLst>
        </pc:spChg>
        <pc:spChg chg="mod">
          <ac:chgData name="김희정" userId="e354a40b-7d06-4789-8c15-93edbb47e669" providerId="ADAL" clId="{FCE8AF69-9CA6-4937-84B5-D8FDF452C18C}" dt="2019-09-24T01:54:23.098" v="11087" actId="113"/>
          <ac:spMkLst>
            <pc:docMk/>
            <pc:sldMk cId="1467101692" sldId="400"/>
            <ac:spMk id="1220" creationId="{00000000-0000-0000-0000-000000000000}"/>
          </ac:spMkLst>
        </pc:spChg>
        <pc:spChg chg="del">
          <ac:chgData name="김희정" userId="e354a40b-7d06-4789-8c15-93edbb47e669" providerId="ADAL" clId="{FCE8AF69-9CA6-4937-84B5-D8FDF452C18C}" dt="2019-09-24T00:23:23.394" v="8427" actId="478"/>
          <ac:spMkLst>
            <pc:docMk/>
            <pc:sldMk cId="1467101692" sldId="400"/>
            <ac:spMk id="1221" creationId="{00000000-0000-0000-0000-000000000000}"/>
          </ac:spMkLst>
        </pc:spChg>
        <pc:spChg chg="del">
          <ac:chgData name="김희정" userId="e354a40b-7d06-4789-8c15-93edbb47e669" providerId="ADAL" clId="{FCE8AF69-9CA6-4937-84B5-D8FDF452C18C}" dt="2019-09-20T07:42:36.158" v="1605" actId="478"/>
          <ac:spMkLst>
            <pc:docMk/>
            <pc:sldMk cId="1467101692" sldId="400"/>
            <ac:spMk id="1224" creationId="{00000000-0000-0000-0000-000000000000}"/>
          </ac:spMkLst>
        </pc:spChg>
        <pc:picChg chg="add del mod">
          <ac:chgData name="김희정" userId="e354a40b-7d06-4789-8c15-93edbb47e669" providerId="ADAL" clId="{FCE8AF69-9CA6-4937-84B5-D8FDF452C18C}" dt="2019-09-24T00:22:14.963" v="8415"/>
          <ac:picMkLst>
            <pc:docMk/>
            <pc:sldMk cId="1467101692" sldId="400"/>
            <ac:picMk id="3" creationId="{55704FAE-F39D-4990-AC82-4D4790A565FF}"/>
          </ac:picMkLst>
        </pc:picChg>
        <pc:picChg chg="del">
          <ac:chgData name="김희정" userId="e354a40b-7d06-4789-8c15-93edbb47e669" providerId="ADAL" clId="{FCE8AF69-9CA6-4937-84B5-D8FDF452C18C}" dt="2019-09-20T07:42:33.047" v="1604" actId="478"/>
          <ac:picMkLst>
            <pc:docMk/>
            <pc:sldMk cId="1467101692" sldId="400"/>
            <ac:picMk id="1026" creationId="{1F9EEEF6-404D-46AA-8655-24577594BCE6}"/>
          </ac:picMkLst>
        </pc:picChg>
        <pc:picChg chg="add del mod">
          <ac:chgData name="김희정" userId="e354a40b-7d06-4789-8c15-93edbb47e669" providerId="ADAL" clId="{FCE8AF69-9CA6-4937-84B5-D8FDF452C18C}" dt="2019-09-25T01:23:46.790" v="21508" actId="478"/>
          <ac:picMkLst>
            <pc:docMk/>
            <pc:sldMk cId="1467101692" sldId="400"/>
            <ac:picMk id="1026" creationId="{943E791C-3E4F-4DBE-9202-9517F03FEABE}"/>
          </ac:picMkLst>
        </pc:picChg>
        <pc:picChg chg="add del mod">
          <ac:chgData name="김희정" userId="e354a40b-7d06-4789-8c15-93edbb47e669" providerId="ADAL" clId="{FCE8AF69-9CA6-4937-84B5-D8FDF452C18C}" dt="2019-09-25T01:24:09.043" v="21510" actId="1076"/>
          <ac:picMkLst>
            <pc:docMk/>
            <pc:sldMk cId="1467101692" sldId="400"/>
            <ac:picMk id="2050" creationId="{6537AA63-56E0-4E10-BE34-C54AF99E95C6}"/>
          </ac:picMkLst>
        </pc:picChg>
        <pc:picChg chg="add del mod">
          <ac:chgData name="김희정" userId="e354a40b-7d06-4789-8c15-93edbb47e669" providerId="ADAL" clId="{FCE8AF69-9CA6-4937-84B5-D8FDF452C18C}" dt="2019-09-23T05:17:21.978" v="4432"/>
          <ac:picMkLst>
            <pc:docMk/>
            <pc:sldMk cId="1467101692" sldId="400"/>
            <ac:picMk id="3074" creationId="{A7271563-7CE2-4865-B910-F960D0BACB4B}"/>
          </ac:picMkLst>
        </pc:picChg>
      </pc:sldChg>
      <pc:sldChg chg="addSp delSp modSp add del ord">
        <pc:chgData name="김희정" userId="e354a40b-7d06-4789-8c15-93edbb47e669" providerId="ADAL" clId="{FCE8AF69-9CA6-4937-84B5-D8FDF452C18C}" dt="2019-09-23T06:18:16.900" v="5863" actId="47"/>
        <pc:sldMkLst>
          <pc:docMk/>
          <pc:sldMk cId="402419185" sldId="401"/>
        </pc:sldMkLst>
        <pc:spChg chg="mod">
          <ac:chgData name="김희정" userId="e354a40b-7d06-4789-8c15-93edbb47e669" providerId="ADAL" clId="{FCE8AF69-9CA6-4937-84B5-D8FDF452C18C}" dt="2019-09-23T00:48:11.606" v="2724" actId="20577"/>
          <ac:spMkLst>
            <pc:docMk/>
            <pc:sldMk cId="402419185" sldId="401"/>
            <ac:spMk id="2" creationId="{4DBA68E1-7C9E-4FCE-B990-674C95F20A27}"/>
          </ac:spMkLst>
        </pc:spChg>
        <pc:spChg chg="mod">
          <ac:chgData name="김희정" userId="e354a40b-7d06-4789-8c15-93edbb47e669" providerId="ADAL" clId="{FCE8AF69-9CA6-4937-84B5-D8FDF452C18C}" dt="2019-09-23T00:45:00.652" v="2700" actId="20577"/>
          <ac:spMkLst>
            <pc:docMk/>
            <pc:sldMk cId="402419185" sldId="401"/>
            <ac:spMk id="3" creationId="{0845102C-79B9-4DE2-9349-52D37B035487}"/>
          </ac:spMkLst>
        </pc:spChg>
        <pc:spChg chg="add del mod">
          <ac:chgData name="김희정" userId="e354a40b-7d06-4789-8c15-93edbb47e669" providerId="ADAL" clId="{FCE8AF69-9CA6-4937-84B5-D8FDF452C18C}" dt="2019-09-23T00:45:55.787" v="2709" actId="478"/>
          <ac:spMkLst>
            <pc:docMk/>
            <pc:sldMk cId="402419185" sldId="401"/>
            <ac:spMk id="7" creationId="{71609FED-B3B5-496C-8D1C-6817911F7488}"/>
          </ac:spMkLst>
        </pc:spChg>
      </pc:sldChg>
      <pc:sldChg chg="add del">
        <pc:chgData name="김희정" userId="e354a40b-7d06-4789-8c15-93edbb47e669" providerId="ADAL" clId="{FCE8AF69-9CA6-4937-84B5-D8FDF452C18C}" dt="2019-09-23T00:42:53.434" v="2573" actId="47"/>
        <pc:sldMkLst>
          <pc:docMk/>
          <pc:sldMk cId="2257132589" sldId="401"/>
        </pc:sldMkLst>
      </pc:sldChg>
      <pc:sldChg chg="add del ord">
        <pc:chgData name="김희정" userId="e354a40b-7d06-4789-8c15-93edbb47e669" providerId="ADAL" clId="{FCE8AF69-9CA6-4937-84B5-D8FDF452C18C}" dt="2019-09-23T00:42:44.536" v="2571" actId="47"/>
        <pc:sldMkLst>
          <pc:docMk/>
          <pc:sldMk cId="3915333017" sldId="401"/>
        </pc:sldMkLst>
      </pc:sldChg>
      <pc:sldChg chg="delSp add del">
        <pc:chgData name="김희정" userId="e354a40b-7d06-4789-8c15-93edbb47e669" providerId="ADAL" clId="{FCE8AF69-9CA6-4937-84B5-D8FDF452C18C}" dt="2019-09-23T00:45:49.199" v="2707" actId="47"/>
        <pc:sldMkLst>
          <pc:docMk/>
          <pc:sldMk cId="1222393925" sldId="402"/>
        </pc:sldMkLst>
        <pc:spChg chg="del">
          <ac:chgData name="김희정" userId="e354a40b-7d06-4789-8c15-93edbb47e669" providerId="ADAL" clId="{FCE8AF69-9CA6-4937-84B5-D8FDF452C18C}" dt="2019-09-23T00:45:47.590" v="2706" actId="478"/>
          <ac:spMkLst>
            <pc:docMk/>
            <pc:sldMk cId="1222393925" sldId="402"/>
            <ac:spMk id="3" creationId="{A2C69F2D-A367-4A6B-B120-ADB7DDF6AC9D}"/>
          </ac:spMkLst>
        </pc:spChg>
      </pc:sldChg>
      <pc:sldChg chg="modSp add del">
        <pc:chgData name="김희정" userId="e354a40b-7d06-4789-8c15-93edbb47e669" providerId="ADAL" clId="{FCE8AF69-9CA6-4937-84B5-D8FDF452C18C}" dt="2019-09-23T00:45:33.514" v="2704" actId="2696"/>
        <pc:sldMkLst>
          <pc:docMk/>
          <pc:sldMk cId="2343131805" sldId="402"/>
        </pc:sldMkLst>
        <pc:spChg chg="mod">
          <ac:chgData name="김희정" userId="e354a40b-7d06-4789-8c15-93edbb47e669" providerId="ADAL" clId="{FCE8AF69-9CA6-4937-84B5-D8FDF452C18C}" dt="2019-09-23T00:45:21.102" v="2703" actId="27636"/>
          <ac:spMkLst>
            <pc:docMk/>
            <pc:sldMk cId="2343131805" sldId="402"/>
            <ac:spMk id="11" creationId="{D411EBC6-AED4-46DE-B1F5-E126BBF83BD7}"/>
          </ac:spMkLst>
        </pc:spChg>
      </pc:sldChg>
      <pc:sldChg chg="addSp delSp modSp add ord modNotes modNotesTx">
        <pc:chgData name="김희정" userId="e354a40b-7d06-4789-8c15-93edbb47e669" providerId="ADAL" clId="{FCE8AF69-9CA6-4937-84B5-D8FDF452C18C}" dt="2019-09-26T08:59:43.036" v="35715"/>
        <pc:sldMkLst>
          <pc:docMk/>
          <pc:sldMk cId="3557447259" sldId="402"/>
        </pc:sldMkLst>
        <pc:spChg chg="add del mod">
          <ac:chgData name="김희정" userId="e354a40b-7d06-4789-8c15-93edbb47e669" providerId="ADAL" clId="{FCE8AF69-9CA6-4937-84B5-D8FDF452C18C}" dt="2019-09-23T00:52:14.114" v="2749" actId="478"/>
          <ac:spMkLst>
            <pc:docMk/>
            <pc:sldMk cId="3557447259" sldId="402"/>
            <ac:spMk id="3" creationId="{520202E9-ED05-4422-B2EA-E63785C59770}"/>
          </ac:spMkLst>
        </pc:spChg>
        <pc:spChg chg="add del mod">
          <ac:chgData name="김희정" userId="e354a40b-7d06-4789-8c15-93edbb47e669" providerId="ADAL" clId="{FCE8AF69-9CA6-4937-84B5-D8FDF452C18C}" dt="2019-09-23T00:53:20.388" v="2795" actId="478"/>
          <ac:spMkLst>
            <pc:docMk/>
            <pc:sldMk cId="3557447259" sldId="402"/>
            <ac:spMk id="5" creationId="{763CC3B3-FA5C-451E-874F-D1333DF21D17}"/>
          </ac:spMkLst>
        </pc:spChg>
        <pc:spChg chg="mod">
          <ac:chgData name="김희정" userId="e354a40b-7d06-4789-8c15-93edbb47e669" providerId="ADAL" clId="{FCE8AF69-9CA6-4937-84B5-D8FDF452C18C}" dt="2019-09-24T00:39:51.320" v="9058" actId="403"/>
          <ac:spMkLst>
            <pc:docMk/>
            <pc:sldMk cId="3557447259" sldId="402"/>
            <ac:spMk id="1422" creationId="{00000000-0000-0000-0000-000000000000}"/>
          </ac:spMkLst>
        </pc:spChg>
        <pc:picChg chg="add del">
          <ac:chgData name="김희정" userId="e354a40b-7d06-4789-8c15-93edbb47e669" providerId="ADAL" clId="{FCE8AF69-9CA6-4937-84B5-D8FDF452C18C}" dt="2019-09-23T00:53:18.817" v="2794" actId="478"/>
          <ac:picMkLst>
            <pc:docMk/>
            <pc:sldMk cId="3557447259" sldId="402"/>
            <ac:picMk id="7" creationId="{76B21A92-4338-49F2-97C4-33AB8DBC4223}"/>
          </ac:picMkLst>
        </pc:picChg>
        <pc:picChg chg="del">
          <ac:chgData name="김희정" userId="e354a40b-7d06-4789-8c15-93edbb47e669" providerId="ADAL" clId="{FCE8AF69-9CA6-4937-84B5-D8FDF452C18C}" dt="2019-09-23T00:52:11.669" v="2748" actId="478"/>
          <ac:picMkLst>
            <pc:docMk/>
            <pc:sldMk cId="3557447259" sldId="402"/>
            <ac:picMk id="1424" creationId="{00000000-0000-0000-0000-000000000000}"/>
          </ac:picMkLst>
        </pc:picChg>
      </pc:sldChg>
      <pc:sldChg chg="addSp delSp modSp add modAnim modNotes modNotesTx">
        <pc:chgData name="김희정" userId="e354a40b-7d06-4789-8c15-93edbb47e669" providerId="ADAL" clId="{FCE8AF69-9CA6-4937-84B5-D8FDF452C18C}" dt="2019-09-27T03:31:54.095" v="38134" actId="20577"/>
        <pc:sldMkLst>
          <pc:docMk/>
          <pc:sldMk cId="1038387373" sldId="403"/>
        </pc:sldMkLst>
        <pc:spChg chg="add del mod">
          <ac:chgData name="김희정" userId="e354a40b-7d06-4789-8c15-93edbb47e669" providerId="ADAL" clId="{FCE8AF69-9CA6-4937-84B5-D8FDF452C18C}" dt="2019-09-24T04:33:18.190" v="13144" actId="478"/>
          <ac:spMkLst>
            <pc:docMk/>
            <pc:sldMk cId="1038387373" sldId="403"/>
            <ac:spMk id="2" creationId="{39370381-2B5C-4FB9-A1EB-2CA113E92F83}"/>
          </ac:spMkLst>
        </pc:spChg>
        <pc:spChg chg="add mod">
          <ac:chgData name="김희정" userId="e354a40b-7d06-4789-8c15-93edbb47e669" providerId="ADAL" clId="{FCE8AF69-9CA6-4937-84B5-D8FDF452C18C}" dt="2019-09-24T04:42:28.665" v="13290" actId="164"/>
          <ac:spMkLst>
            <pc:docMk/>
            <pc:sldMk cId="1038387373" sldId="403"/>
            <ac:spMk id="3" creationId="{0A2986DF-3286-493F-BCEB-1069E70BB504}"/>
          </ac:spMkLst>
        </pc:spChg>
        <pc:spChg chg="add mod">
          <ac:chgData name="김희정" userId="e354a40b-7d06-4789-8c15-93edbb47e669" providerId="ADAL" clId="{FCE8AF69-9CA6-4937-84B5-D8FDF452C18C}" dt="2019-09-24T04:42:28.665" v="13290" actId="164"/>
          <ac:spMkLst>
            <pc:docMk/>
            <pc:sldMk cId="1038387373" sldId="403"/>
            <ac:spMk id="4" creationId="{568ECB9D-0C6D-4E88-9D2B-E53A4530F701}"/>
          </ac:spMkLst>
        </pc:spChg>
        <pc:spChg chg="add">
          <ac:chgData name="김희정" userId="e354a40b-7d06-4789-8c15-93edbb47e669" providerId="ADAL" clId="{FCE8AF69-9CA6-4937-84B5-D8FDF452C18C}" dt="2019-09-23T05:20:57.065" v="4446"/>
          <ac:spMkLst>
            <pc:docMk/>
            <pc:sldMk cId="1038387373" sldId="403"/>
            <ac:spMk id="7" creationId="{3CC3AF3C-E55C-44C6-9B2C-2FE7A8E68C59}"/>
          </ac:spMkLst>
        </pc:spChg>
        <pc:spChg chg="add mod">
          <ac:chgData name="김희정" userId="e354a40b-7d06-4789-8c15-93edbb47e669" providerId="ADAL" clId="{FCE8AF69-9CA6-4937-84B5-D8FDF452C18C}" dt="2019-09-27T03:31:06.110" v="38097" actId="20577"/>
          <ac:spMkLst>
            <pc:docMk/>
            <pc:sldMk cId="1038387373" sldId="403"/>
            <ac:spMk id="9" creationId="{DCCE8463-E84E-49C2-9732-9FBCABBF8684}"/>
          </ac:spMkLst>
        </pc:spChg>
        <pc:spChg chg="add del mod">
          <ac:chgData name="김희정" userId="e354a40b-7d06-4789-8c15-93edbb47e669" providerId="ADAL" clId="{FCE8AF69-9CA6-4937-84B5-D8FDF452C18C}" dt="2019-09-24T00:43:40.054" v="9080" actId="478"/>
          <ac:spMkLst>
            <pc:docMk/>
            <pc:sldMk cId="1038387373" sldId="403"/>
            <ac:spMk id="10" creationId="{3EA04D19-3A2B-44DC-B7A7-D2C3810B905B}"/>
          </ac:spMkLst>
        </pc:spChg>
        <pc:spChg chg="add mod">
          <ac:chgData name="김희정" userId="e354a40b-7d06-4789-8c15-93edbb47e669" providerId="ADAL" clId="{FCE8AF69-9CA6-4937-84B5-D8FDF452C18C}" dt="2019-09-24T04:42:22.821" v="13289" actId="164"/>
          <ac:spMkLst>
            <pc:docMk/>
            <pc:sldMk cId="1038387373" sldId="403"/>
            <ac:spMk id="11" creationId="{475A11D7-DC07-450D-A1D9-987CF882C82C}"/>
          </ac:spMkLst>
        </pc:spChg>
        <pc:spChg chg="add del mod">
          <ac:chgData name="김희정" userId="e354a40b-7d06-4789-8c15-93edbb47e669" providerId="ADAL" clId="{FCE8AF69-9CA6-4937-84B5-D8FDF452C18C}" dt="2019-09-24T04:35:17.757" v="13167" actId="478"/>
          <ac:spMkLst>
            <pc:docMk/>
            <pc:sldMk cId="1038387373" sldId="403"/>
            <ac:spMk id="12" creationId="{4C9B43BA-9BD0-4361-A1FB-5F8E9200B5CE}"/>
          </ac:spMkLst>
        </pc:spChg>
        <pc:spChg chg="add del mod">
          <ac:chgData name="김희정" userId="e354a40b-7d06-4789-8c15-93edbb47e669" providerId="ADAL" clId="{FCE8AF69-9CA6-4937-84B5-D8FDF452C18C}" dt="2019-09-26T01:05:48.394" v="31038" actId="478"/>
          <ac:spMkLst>
            <pc:docMk/>
            <pc:sldMk cId="1038387373" sldId="403"/>
            <ac:spMk id="12" creationId="{A11C10E0-ADC0-469E-B25E-50201ACD0554}"/>
          </ac:spMkLst>
        </pc:spChg>
        <pc:spChg chg="add mod">
          <ac:chgData name="김희정" userId="e354a40b-7d06-4789-8c15-93edbb47e669" providerId="ADAL" clId="{FCE8AF69-9CA6-4937-84B5-D8FDF452C18C}" dt="2019-09-24T04:42:35.808" v="13291" actId="164"/>
          <ac:spMkLst>
            <pc:docMk/>
            <pc:sldMk cId="1038387373" sldId="403"/>
            <ac:spMk id="13" creationId="{56F282EF-159A-4168-8456-CF181F36029A}"/>
          </ac:spMkLst>
        </pc:spChg>
        <pc:spChg chg="add mod">
          <ac:chgData name="김희정" userId="e354a40b-7d06-4789-8c15-93edbb47e669" providerId="ADAL" clId="{FCE8AF69-9CA6-4937-84B5-D8FDF452C18C}" dt="2019-09-24T04:42:35.808" v="13291" actId="164"/>
          <ac:spMkLst>
            <pc:docMk/>
            <pc:sldMk cId="1038387373" sldId="403"/>
            <ac:spMk id="14" creationId="{64578C12-8996-4202-876A-983D4600DAF4}"/>
          </ac:spMkLst>
        </pc:spChg>
        <pc:spChg chg="add mod">
          <ac:chgData name="김희정" userId="e354a40b-7d06-4789-8c15-93edbb47e669" providerId="ADAL" clId="{FCE8AF69-9CA6-4937-84B5-D8FDF452C18C}" dt="2019-09-24T04:42:42.015" v="13292" actId="164"/>
          <ac:spMkLst>
            <pc:docMk/>
            <pc:sldMk cId="1038387373" sldId="403"/>
            <ac:spMk id="15" creationId="{E2A61DCD-1C15-4579-B5C7-3228E6E64406}"/>
          </ac:spMkLst>
        </pc:spChg>
        <pc:spChg chg="add del">
          <ac:chgData name="김희정" userId="e354a40b-7d06-4789-8c15-93edbb47e669" providerId="ADAL" clId="{FCE8AF69-9CA6-4937-84B5-D8FDF452C18C}" dt="2019-09-24T04:36:17.265" v="13184"/>
          <ac:spMkLst>
            <pc:docMk/>
            <pc:sldMk cId="1038387373" sldId="403"/>
            <ac:spMk id="16" creationId="{9C7E7981-67F3-4ECE-8670-1E21DE76C8D9}"/>
          </ac:spMkLst>
        </pc:spChg>
        <pc:spChg chg="add mod">
          <ac:chgData name="김희정" userId="e354a40b-7d06-4789-8c15-93edbb47e669" providerId="ADAL" clId="{FCE8AF69-9CA6-4937-84B5-D8FDF452C18C}" dt="2019-09-24T04:42:42.015" v="13292" actId="164"/>
          <ac:spMkLst>
            <pc:docMk/>
            <pc:sldMk cId="1038387373" sldId="403"/>
            <ac:spMk id="17" creationId="{9CDAD59B-8C8D-499C-B708-E21C84FF8B3D}"/>
          </ac:spMkLst>
        </pc:spChg>
        <pc:spChg chg="add mod">
          <ac:chgData name="김희정" userId="e354a40b-7d06-4789-8c15-93edbb47e669" providerId="ADAL" clId="{FCE8AF69-9CA6-4937-84B5-D8FDF452C18C}" dt="2019-09-24T04:42:22.821" v="13289" actId="164"/>
          <ac:spMkLst>
            <pc:docMk/>
            <pc:sldMk cId="1038387373" sldId="403"/>
            <ac:spMk id="19" creationId="{81A0AF3C-4768-4D48-B97D-51A081347A3E}"/>
          </ac:spMkLst>
        </pc:spChg>
        <pc:spChg chg="add mod">
          <ac:chgData name="김희정" userId="e354a40b-7d06-4789-8c15-93edbb47e669" providerId="ADAL" clId="{FCE8AF69-9CA6-4937-84B5-D8FDF452C18C}" dt="2019-09-25T00:11:09.993" v="21117" actId="1076"/>
          <ac:spMkLst>
            <pc:docMk/>
            <pc:sldMk cId="1038387373" sldId="403"/>
            <ac:spMk id="20" creationId="{87E0F98F-2F85-4764-92DD-719EC79AD9CD}"/>
          </ac:spMkLst>
        </pc:spChg>
        <pc:spChg chg="add mod">
          <ac:chgData name="김희정" userId="e354a40b-7d06-4789-8c15-93edbb47e669" providerId="ADAL" clId="{FCE8AF69-9CA6-4937-84B5-D8FDF452C18C}" dt="2019-09-25T00:11:22.497" v="21120" actId="1076"/>
          <ac:spMkLst>
            <pc:docMk/>
            <pc:sldMk cId="1038387373" sldId="403"/>
            <ac:spMk id="21" creationId="{62C86959-7544-4D7F-86E0-C783F49340EE}"/>
          </ac:spMkLst>
        </pc:spChg>
        <pc:spChg chg="add mod">
          <ac:chgData name="김희정" userId="e354a40b-7d06-4789-8c15-93edbb47e669" providerId="ADAL" clId="{FCE8AF69-9CA6-4937-84B5-D8FDF452C18C}" dt="2019-09-26T01:06:16.414" v="31043" actId="164"/>
          <ac:spMkLst>
            <pc:docMk/>
            <pc:sldMk cId="1038387373" sldId="403"/>
            <ac:spMk id="25" creationId="{5A526F2F-7A9E-4487-AD79-E0EEA3A2B2B1}"/>
          </ac:spMkLst>
        </pc:spChg>
        <pc:spChg chg="add del mod">
          <ac:chgData name="김희정" userId="e354a40b-7d06-4789-8c15-93edbb47e669" providerId="ADAL" clId="{FCE8AF69-9CA6-4937-84B5-D8FDF452C18C}" dt="2019-09-26T01:05:48.394" v="31038" actId="478"/>
          <ac:spMkLst>
            <pc:docMk/>
            <pc:sldMk cId="1038387373" sldId="403"/>
            <ac:spMk id="26" creationId="{5CEF4A41-68F0-4D96-9C23-2DD3FBF0CB08}"/>
          </ac:spMkLst>
        </pc:spChg>
        <pc:spChg chg="add mod">
          <ac:chgData name="김희정" userId="e354a40b-7d06-4789-8c15-93edbb47e669" providerId="ADAL" clId="{FCE8AF69-9CA6-4937-84B5-D8FDF452C18C}" dt="2019-09-26T01:06:16.414" v="31043" actId="164"/>
          <ac:spMkLst>
            <pc:docMk/>
            <pc:sldMk cId="1038387373" sldId="403"/>
            <ac:spMk id="27" creationId="{1DF9BE4E-3FEC-4CF9-9B82-C2884BEE7050}"/>
          </ac:spMkLst>
        </pc:spChg>
        <pc:spChg chg="add mod">
          <ac:chgData name="김희정" userId="e354a40b-7d06-4789-8c15-93edbb47e669" providerId="ADAL" clId="{FCE8AF69-9CA6-4937-84B5-D8FDF452C18C}" dt="2019-09-26T01:04:57.127" v="31027" actId="571"/>
          <ac:spMkLst>
            <pc:docMk/>
            <pc:sldMk cId="1038387373" sldId="403"/>
            <ac:spMk id="30" creationId="{488A3823-DD0B-4F86-A3A6-D24ED1F06273}"/>
          </ac:spMkLst>
        </pc:spChg>
        <pc:spChg chg="add mod">
          <ac:chgData name="김희정" userId="e354a40b-7d06-4789-8c15-93edbb47e669" providerId="ADAL" clId="{FCE8AF69-9CA6-4937-84B5-D8FDF452C18C}" dt="2019-09-26T01:06:16.414" v="31043" actId="164"/>
          <ac:spMkLst>
            <pc:docMk/>
            <pc:sldMk cId="1038387373" sldId="403"/>
            <ac:spMk id="31" creationId="{29AE15BE-1EBB-4A63-B835-3196FF2AE9B1}"/>
          </ac:spMkLst>
        </pc:spChg>
        <pc:spChg chg="add mod">
          <ac:chgData name="김희정" userId="e354a40b-7d06-4789-8c15-93edbb47e669" providerId="ADAL" clId="{FCE8AF69-9CA6-4937-84B5-D8FDF452C18C}" dt="2019-09-26T01:06:16.414" v="31043" actId="164"/>
          <ac:spMkLst>
            <pc:docMk/>
            <pc:sldMk cId="1038387373" sldId="403"/>
            <ac:spMk id="32" creationId="{77FE1B87-1391-42C1-8A98-A1B17AECB4B6}"/>
          </ac:spMkLst>
        </pc:spChg>
        <pc:spChg chg="add mod">
          <ac:chgData name="김희정" userId="e354a40b-7d06-4789-8c15-93edbb47e669" providerId="ADAL" clId="{FCE8AF69-9CA6-4937-84B5-D8FDF452C18C}" dt="2019-09-26T01:06:16.414" v="31043" actId="164"/>
          <ac:spMkLst>
            <pc:docMk/>
            <pc:sldMk cId="1038387373" sldId="403"/>
            <ac:spMk id="33" creationId="{050A5E1E-AD30-4A63-932D-55CD5687682B}"/>
          </ac:spMkLst>
        </pc:spChg>
        <pc:spChg chg="mod">
          <ac:chgData name="김희정" userId="e354a40b-7d06-4789-8c15-93edbb47e669" providerId="ADAL" clId="{FCE8AF69-9CA6-4937-84B5-D8FDF452C18C}" dt="2019-09-23T06:05:35.270" v="5140" actId="1076"/>
          <ac:spMkLst>
            <pc:docMk/>
            <pc:sldMk cId="1038387373" sldId="403"/>
            <ac:spMk id="1221" creationId="{00000000-0000-0000-0000-000000000000}"/>
          </ac:spMkLst>
        </pc:spChg>
        <pc:grpChg chg="add mod">
          <ac:chgData name="김희정" userId="e354a40b-7d06-4789-8c15-93edbb47e669" providerId="ADAL" clId="{FCE8AF69-9CA6-4937-84B5-D8FDF452C18C}" dt="2019-09-26T00:29:53.232" v="30454" actId="164"/>
          <ac:grpSpMkLst>
            <pc:docMk/>
            <pc:sldMk cId="1038387373" sldId="403"/>
            <ac:grpSpMk id="2" creationId="{0B14CA1E-BC61-408F-9965-74469F9460E1}"/>
          </ac:grpSpMkLst>
        </pc:grpChg>
        <pc:grpChg chg="add mod">
          <ac:chgData name="김희정" userId="e354a40b-7d06-4789-8c15-93edbb47e669" providerId="ADAL" clId="{FCE8AF69-9CA6-4937-84B5-D8FDF452C18C}" dt="2019-09-26T00:29:53.232" v="30454" actId="164"/>
          <ac:grpSpMkLst>
            <pc:docMk/>
            <pc:sldMk cId="1038387373" sldId="403"/>
            <ac:grpSpMk id="5" creationId="{56301551-E751-43AB-92F5-D68FB1A56632}"/>
          </ac:grpSpMkLst>
        </pc:grpChg>
        <pc:grpChg chg="add mod">
          <ac:chgData name="김희정" userId="e354a40b-7d06-4789-8c15-93edbb47e669" providerId="ADAL" clId="{FCE8AF69-9CA6-4937-84B5-D8FDF452C18C}" dt="2019-09-26T00:29:53.232" v="30454" actId="164"/>
          <ac:grpSpMkLst>
            <pc:docMk/>
            <pc:sldMk cId="1038387373" sldId="403"/>
            <ac:grpSpMk id="6" creationId="{73DF6AF5-094B-48A5-84B4-EB4B3A0EFA65}"/>
          </ac:grpSpMkLst>
        </pc:grpChg>
        <pc:grpChg chg="add mod">
          <ac:chgData name="김희정" userId="e354a40b-7d06-4789-8c15-93edbb47e669" providerId="ADAL" clId="{FCE8AF69-9CA6-4937-84B5-D8FDF452C18C}" dt="2019-09-26T00:29:53.232" v="30454" actId="164"/>
          <ac:grpSpMkLst>
            <pc:docMk/>
            <pc:sldMk cId="1038387373" sldId="403"/>
            <ac:grpSpMk id="10" creationId="{E6135EC6-39C7-4F04-9B1F-55CA8926463F}"/>
          </ac:grpSpMkLst>
        </pc:grpChg>
        <pc:grpChg chg="add mod">
          <ac:chgData name="김희정" userId="e354a40b-7d06-4789-8c15-93edbb47e669" providerId="ADAL" clId="{FCE8AF69-9CA6-4937-84B5-D8FDF452C18C}" dt="2019-09-26T01:04:51.193" v="31025" actId="164"/>
          <ac:grpSpMkLst>
            <pc:docMk/>
            <pc:sldMk cId="1038387373" sldId="403"/>
            <ac:grpSpMk id="16" creationId="{C1F4AFD8-E6EC-4C01-8E38-3902C02F6955}"/>
          </ac:grpSpMkLst>
        </pc:grpChg>
        <pc:grpChg chg="add mod">
          <ac:chgData name="김희정" userId="e354a40b-7d06-4789-8c15-93edbb47e669" providerId="ADAL" clId="{FCE8AF69-9CA6-4937-84B5-D8FDF452C18C}" dt="2019-09-26T00:29:53.232" v="30454" actId="164"/>
          <ac:grpSpMkLst>
            <pc:docMk/>
            <pc:sldMk cId="1038387373" sldId="403"/>
            <ac:grpSpMk id="18" creationId="{53A7A422-8AFC-41FD-B48A-9562E56A187E}"/>
          </ac:grpSpMkLst>
        </pc:grpChg>
        <pc:grpChg chg="add mod">
          <ac:chgData name="김희정" userId="e354a40b-7d06-4789-8c15-93edbb47e669" providerId="ADAL" clId="{FCE8AF69-9CA6-4937-84B5-D8FDF452C18C}" dt="2019-09-26T01:06:16.414" v="31043" actId="164"/>
          <ac:grpSpMkLst>
            <pc:docMk/>
            <pc:sldMk cId="1038387373" sldId="403"/>
            <ac:grpSpMk id="22" creationId="{D8723D2F-F859-49B9-AD9C-90ED303EDA6B}"/>
          </ac:grpSpMkLst>
        </pc:grpChg>
        <pc:picChg chg="add del mod">
          <ac:chgData name="김희정" userId="e354a40b-7d06-4789-8c15-93edbb47e669" providerId="ADAL" clId="{FCE8AF69-9CA6-4937-84B5-D8FDF452C18C}" dt="2019-09-23T06:05:26.446" v="5138"/>
          <ac:picMkLst>
            <pc:docMk/>
            <pc:sldMk cId="1038387373" sldId="403"/>
            <ac:picMk id="9" creationId="{2C9DAE3B-4B9B-491A-9271-5A917ACB8200}"/>
          </ac:picMkLst>
        </pc:picChg>
        <pc:picChg chg="add mod">
          <ac:chgData name="김희정" userId="e354a40b-7d06-4789-8c15-93edbb47e669" providerId="ADAL" clId="{FCE8AF69-9CA6-4937-84B5-D8FDF452C18C}" dt="2019-09-26T01:04:57.127" v="31027" actId="571"/>
          <ac:picMkLst>
            <pc:docMk/>
            <pc:sldMk cId="1038387373" sldId="403"/>
            <ac:picMk id="29" creationId="{D3D59499-FD8A-4BA6-A4E2-5A38213C553A}"/>
          </ac:picMkLst>
        </pc:picChg>
        <pc:picChg chg="mod">
          <ac:chgData name="김희정" userId="e354a40b-7d06-4789-8c15-93edbb47e669" providerId="ADAL" clId="{FCE8AF69-9CA6-4937-84B5-D8FDF452C18C}" dt="2019-09-26T01:05:56.266" v="31041" actId="1076"/>
          <ac:picMkLst>
            <pc:docMk/>
            <pc:sldMk cId="1038387373" sldId="403"/>
            <ac:picMk id="1026" creationId="{1F9EEEF6-404D-46AA-8655-24577594BCE6}"/>
          </ac:picMkLst>
        </pc:picChg>
      </pc:sldChg>
      <pc:sldChg chg="addSp delSp modSp add del ord">
        <pc:chgData name="김희정" userId="e354a40b-7d06-4789-8c15-93edbb47e669" providerId="ADAL" clId="{FCE8AF69-9CA6-4937-84B5-D8FDF452C18C}" dt="2019-09-23T08:27:20.155" v="7116" actId="47"/>
        <pc:sldMkLst>
          <pc:docMk/>
          <pc:sldMk cId="1830410382" sldId="404"/>
        </pc:sldMkLst>
        <pc:spChg chg="add del mod">
          <ac:chgData name="김희정" userId="e354a40b-7d06-4789-8c15-93edbb47e669" providerId="ADAL" clId="{FCE8AF69-9CA6-4937-84B5-D8FDF452C18C}" dt="2019-09-23T06:29:03.091" v="6129" actId="478"/>
          <ac:spMkLst>
            <pc:docMk/>
            <pc:sldMk cId="1830410382" sldId="404"/>
            <ac:spMk id="3" creationId="{230672EA-0077-4495-8567-CAC413111B57}"/>
          </ac:spMkLst>
        </pc:spChg>
        <pc:spChg chg="add del mod">
          <ac:chgData name="김희정" userId="e354a40b-7d06-4789-8c15-93edbb47e669" providerId="ADAL" clId="{FCE8AF69-9CA6-4937-84B5-D8FDF452C18C}" dt="2019-09-23T06:29:26.238" v="6133" actId="478"/>
          <ac:spMkLst>
            <pc:docMk/>
            <pc:sldMk cId="1830410382" sldId="404"/>
            <ac:spMk id="4" creationId="{F3714AEB-811A-4F1F-816A-991F174DC805}"/>
          </ac:spMkLst>
        </pc:spChg>
        <pc:spChg chg="add del mod">
          <ac:chgData name="김희정" userId="e354a40b-7d06-4789-8c15-93edbb47e669" providerId="ADAL" clId="{FCE8AF69-9CA6-4937-84B5-D8FDF452C18C}" dt="2019-09-23T06:29:29.954" v="6135" actId="478"/>
          <ac:spMkLst>
            <pc:docMk/>
            <pc:sldMk cId="1830410382" sldId="404"/>
            <ac:spMk id="6" creationId="{5A498DF3-F176-41B8-94D4-3752B5138940}"/>
          </ac:spMkLst>
        </pc:spChg>
        <pc:spChg chg="mod">
          <ac:chgData name="김희정" userId="e354a40b-7d06-4789-8c15-93edbb47e669" providerId="ADAL" clId="{FCE8AF69-9CA6-4937-84B5-D8FDF452C18C}" dt="2019-09-23T06:49:47.843" v="6876" actId="20577"/>
          <ac:spMkLst>
            <pc:docMk/>
            <pc:sldMk cId="1830410382" sldId="404"/>
            <ac:spMk id="1574" creationId="{00000000-0000-0000-0000-000000000000}"/>
          </ac:spMkLst>
        </pc:spChg>
        <pc:spChg chg="mod">
          <ac:chgData name="김희정" userId="e354a40b-7d06-4789-8c15-93edbb47e669" providerId="ADAL" clId="{FCE8AF69-9CA6-4937-84B5-D8FDF452C18C}" dt="2019-09-23T06:49:39.814" v="6875" actId="20577"/>
          <ac:spMkLst>
            <pc:docMk/>
            <pc:sldMk cId="1830410382" sldId="404"/>
            <ac:spMk id="1575" creationId="{00000000-0000-0000-0000-000000000000}"/>
          </ac:spMkLst>
        </pc:spChg>
        <pc:spChg chg="mod">
          <ac:chgData name="김희정" userId="e354a40b-7d06-4789-8c15-93edbb47e669" providerId="ADAL" clId="{FCE8AF69-9CA6-4937-84B5-D8FDF452C18C}" dt="2019-09-23T08:19:16.998" v="7009"/>
          <ac:spMkLst>
            <pc:docMk/>
            <pc:sldMk cId="1830410382" sldId="404"/>
            <ac:spMk id="1576" creationId="{00000000-0000-0000-0000-000000000000}"/>
          </ac:spMkLst>
        </pc:spChg>
        <pc:spChg chg="mod">
          <ac:chgData name="김희정" userId="e354a40b-7d06-4789-8c15-93edbb47e669" providerId="ADAL" clId="{FCE8AF69-9CA6-4937-84B5-D8FDF452C18C}" dt="2019-09-23T06:47:05.839" v="6855" actId="1076"/>
          <ac:spMkLst>
            <pc:docMk/>
            <pc:sldMk cId="1830410382" sldId="404"/>
            <ac:spMk id="1578" creationId="{00000000-0000-0000-0000-000000000000}"/>
          </ac:spMkLst>
        </pc:spChg>
        <pc:picChg chg="add mod">
          <ac:chgData name="김희정" userId="e354a40b-7d06-4789-8c15-93edbb47e669" providerId="ADAL" clId="{FCE8AF69-9CA6-4937-84B5-D8FDF452C18C}" dt="2019-09-23T06:48:49.366" v="6873" actId="1076"/>
          <ac:picMkLst>
            <pc:docMk/>
            <pc:sldMk cId="1830410382" sldId="404"/>
            <ac:picMk id="11" creationId="{25C276B9-06B4-4B0B-9011-2F51066AC598}"/>
          </ac:picMkLst>
        </pc:picChg>
        <pc:picChg chg="add mod">
          <ac:chgData name="김희정" userId="e354a40b-7d06-4789-8c15-93edbb47e669" providerId="ADAL" clId="{FCE8AF69-9CA6-4937-84B5-D8FDF452C18C}" dt="2019-09-23T08:17:14.321" v="6880" actId="1076"/>
          <ac:picMkLst>
            <pc:docMk/>
            <pc:sldMk cId="1830410382" sldId="404"/>
            <ac:picMk id="12" creationId="{F4F33EBF-31DE-4A80-9936-112CF036AA8B}"/>
          </ac:picMkLst>
        </pc:picChg>
        <pc:picChg chg="add mod">
          <ac:chgData name="김희정" userId="e354a40b-7d06-4789-8c15-93edbb47e669" providerId="ADAL" clId="{FCE8AF69-9CA6-4937-84B5-D8FDF452C18C}" dt="2019-09-23T08:17:08.185" v="6879" actId="1076"/>
          <ac:picMkLst>
            <pc:docMk/>
            <pc:sldMk cId="1830410382" sldId="404"/>
            <ac:picMk id="18" creationId="{0A950817-D4A5-4889-9174-8F2D99FC6016}"/>
          </ac:picMkLst>
        </pc:picChg>
        <pc:picChg chg="mod">
          <ac:chgData name="김희정" userId="e354a40b-7d06-4789-8c15-93edbb47e669" providerId="ADAL" clId="{FCE8AF69-9CA6-4937-84B5-D8FDF452C18C}" dt="2019-09-23T06:24:51.689" v="6018" actId="1076"/>
          <ac:picMkLst>
            <pc:docMk/>
            <pc:sldMk cId="1830410382" sldId="404"/>
            <ac:picMk id="1579" creationId="{00000000-0000-0000-0000-000000000000}"/>
          </ac:picMkLst>
        </pc:picChg>
        <pc:picChg chg="add del mod">
          <ac:chgData name="김희정" userId="e354a40b-7d06-4789-8c15-93edbb47e669" providerId="ADAL" clId="{FCE8AF69-9CA6-4937-84B5-D8FDF452C18C}" dt="2019-09-23T06:29:18.417" v="6132"/>
          <ac:picMkLst>
            <pc:docMk/>
            <pc:sldMk cId="1830410382" sldId="404"/>
            <ac:picMk id="1580" creationId="{00000000-0000-0000-0000-000000000000}"/>
          </ac:picMkLst>
        </pc:picChg>
        <pc:picChg chg="del">
          <ac:chgData name="김희정" userId="e354a40b-7d06-4789-8c15-93edbb47e669" providerId="ADAL" clId="{FCE8AF69-9CA6-4937-84B5-D8FDF452C18C}" dt="2019-09-23T06:29:28.775" v="6134" actId="478"/>
          <ac:picMkLst>
            <pc:docMk/>
            <pc:sldMk cId="1830410382" sldId="404"/>
            <ac:picMk id="1582" creationId="{00000000-0000-0000-0000-000000000000}"/>
          </ac:picMkLst>
        </pc:picChg>
      </pc:sldChg>
      <pc:sldChg chg="addSp delSp modSp add del ord">
        <pc:chgData name="김희정" userId="e354a40b-7d06-4789-8c15-93edbb47e669" providerId="ADAL" clId="{FCE8AF69-9CA6-4937-84B5-D8FDF452C18C}" dt="2019-09-23T05:05:26.737" v="3893" actId="47"/>
        <pc:sldMkLst>
          <pc:docMk/>
          <pc:sldMk cId="2153755189" sldId="404"/>
        </pc:sldMkLst>
        <pc:spChg chg="add del mod">
          <ac:chgData name="김희정" userId="e354a40b-7d06-4789-8c15-93edbb47e669" providerId="ADAL" clId="{FCE8AF69-9CA6-4937-84B5-D8FDF452C18C}" dt="2019-09-23T05:05:15.071" v="3887" actId="478"/>
          <ac:spMkLst>
            <pc:docMk/>
            <pc:sldMk cId="2153755189" sldId="404"/>
            <ac:spMk id="3" creationId="{1045B14A-46B8-4D0C-B85D-74E95A900D09}"/>
          </ac:spMkLst>
        </pc:spChg>
        <pc:spChg chg="del">
          <ac:chgData name="김희정" userId="e354a40b-7d06-4789-8c15-93edbb47e669" providerId="ADAL" clId="{FCE8AF69-9CA6-4937-84B5-D8FDF452C18C}" dt="2019-09-23T05:05:12.203" v="3886" actId="478"/>
          <ac:spMkLst>
            <pc:docMk/>
            <pc:sldMk cId="2153755189" sldId="404"/>
            <ac:spMk id="1198" creationId="{00000000-0000-0000-0000-000000000000}"/>
          </ac:spMkLst>
        </pc:spChg>
        <pc:picChg chg="add del mod">
          <ac:chgData name="김희정" userId="e354a40b-7d06-4789-8c15-93edbb47e669" providerId="ADAL" clId="{FCE8AF69-9CA6-4937-84B5-D8FDF452C18C}" dt="2019-09-23T05:05:24.408" v="3892" actId="478"/>
          <ac:picMkLst>
            <pc:docMk/>
            <pc:sldMk cId="2153755189" sldId="404"/>
            <ac:picMk id="6" creationId="{5523A7B8-0A57-44A2-861F-0C728875CFCA}"/>
          </ac:picMkLst>
        </pc:picChg>
      </pc:sldChg>
      <pc:sldChg chg="add del">
        <pc:chgData name="김희정" userId="e354a40b-7d06-4789-8c15-93edbb47e669" providerId="ADAL" clId="{FCE8AF69-9CA6-4937-84B5-D8FDF452C18C}" dt="2019-09-23T06:22:06.457" v="6006"/>
        <pc:sldMkLst>
          <pc:docMk/>
          <pc:sldMk cId="858767404" sldId="405"/>
        </pc:sldMkLst>
      </pc:sldChg>
      <pc:sldChg chg="modSp add del">
        <pc:chgData name="김희정" userId="e354a40b-7d06-4789-8c15-93edbb47e669" providerId="ADAL" clId="{FCE8AF69-9CA6-4937-84B5-D8FDF452C18C}" dt="2019-09-23T08:30:35.968" v="7143" actId="47"/>
        <pc:sldMkLst>
          <pc:docMk/>
          <pc:sldMk cId="866678494" sldId="405"/>
        </pc:sldMkLst>
        <pc:spChg chg="mod">
          <ac:chgData name="김희정" userId="e354a40b-7d06-4789-8c15-93edbb47e669" providerId="ADAL" clId="{FCE8AF69-9CA6-4937-84B5-D8FDF452C18C}" dt="2019-09-23T06:23:42.928" v="6012" actId="1076"/>
          <ac:spMkLst>
            <pc:docMk/>
            <pc:sldMk cId="866678494" sldId="405"/>
            <ac:spMk id="2" creationId="{42C4836D-1566-4084-9BC6-D71C6110012E}"/>
          </ac:spMkLst>
        </pc:spChg>
        <pc:spChg chg="mod">
          <ac:chgData name="김희정" userId="e354a40b-7d06-4789-8c15-93edbb47e669" providerId="ADAL" clId="{FCE8AF69-9CA6-4937-84B5-D8FDF452C18C}" dt="2019-09-23T06:23:20.944" v="6010" actId="255"/>
          <ac:spMkLst>
            <pc:docMk/>
            <pc:sldMk cId="866678494" sldId="405"/>
            <ac:spMk id="3" creationId="{6418CDEF-E5D1-4727-917C-7289D4AA5355}"/>
          </ac:spMkLst>
        </pc:spChg>
      </pc:sldChg>
      <pc:sldChg chg="addSp delSp modSp add del">
        <pc:chgData name="김희정" userId="e354a40b-7d06-4789-8c15-93edbb47e669" providerId="ADAL" clId="{FCE8AF69-9CA6-4937-84B5-D8FDF452C18C}" dt="2019-09-23T06:21:31.736" v="6002" actId="47"/>
        <pc:sldMkLst>
          <pc:docMk/>
          <pc:sldMk cId="3605834359" sldId="405"/>
        </pc:sldMkLst>
        <pc:spChg chg="del">
          <ac:chgData name="김희정" userId="e354a40b-7d06-4789-8c15-93edbb47e669" providerId="ADAL" clId="{FCE8AF69-9CA6-4937-84B5-D8FDF452C18C}" dt="2019-09-23T06:20:23.619" v="5964" actId="478"/>
          <ac:spMkLst>
            <pc:docMk/>
            <pc:sldMk cId="3605834359" sldId="405"/>
            <ac:spMk id="2" creationId="{2AE844CE-4694-4036-83FD-270776D6B3CF}"/>
          </ac:spMkLst>
        </pc:spChg>
        <pc:spChg chg="del mod">
          <ac:chgData name="김희정" userId="e354a40b-7d06-4789-8c15-93edbb47e669" providerId="ADAL" clId="{FCE8AF69-9CA6-4937-84B5-D8FDF452C18C}" dt="2019-09-23T06:20:24.757" v="5965" actId="478"/>
          <ac:spMkLst>
            <pc:docMk/>
            <pc:sldMk cId="3605834359" sldId="405"/>
            <ac:spMk id="3" creationId="{D08EEF51-440C-471C-9DA1-E0ED52EA0E2D}"/>
          </ac:spMkLst>
        </pc:spChg>
        <pc:spChg chg="mod">
          <ac:chgData name="김희정" userId="e354a40b-7d06-4789-8c15-93edbb47e669" providerId="ADAL" clId="{FCE8AF69-9CA6-4937-84B5-D8FDF452C18C}" dt="2019-09-23T06:21:04.592" v="5976" actId="1076"/>
          <ac:spMkLst>
            <pc:docMk/>
            <pc:sldMk cId="3605834359" sldId="405"/>
            <ac:spMk id="4" creationId="{5825AF11-E7EE-4C5E-9833-ED83ED14BE1E}"/>
          </ac:spMkLst>
        </pc:spChg>
        <pc:spChg chg="del mod">
          <ac:chgData name="김희정" userId="e354a40b-7d06-4789-8c15-93edbb47e669" providerId="ADAL" clId="{FCE8AF69-9CA6-4937-84B5-D8FDF452C18C}" dt="2019-09-23T06:21:01.392" v="5975" actId="478"/>
          <ac:spMkLst>
            <pc:docMk/>
            <pc:sldMk cId="3605834359" sldId="405"/>
            <ac:spMk id="5" creationId="{EB46C5C7-54A3-40F9-8A33-308C6DB9EA09}"/>
          </ac:spMkLst>
        </pc:spChg>
        <pc:spChg chg="mod">
          <ac:chgData name="김희정" userId="e354a40b-7d06-4789-8c15-93edbb47e669" providerId="ADAL" clId="{FCE8AF69-9CA6-4937-84B5-D8FDF452C18C}" dt="2019-09-23T06:18:54.903" v="5878" actId="20577"/>
          <ac:spMkLst>
            <pc:docMk/>
            <pc:sldMk cId="3605834359" sldId="405"/>
            <ac:spMk id="6" creationId="{5F17A9FA-4937-4A8B-9069-A61B8364F32D}"/>
          </ac:spMkLst>
        </pc:spChg>
        <pc:spChg chg="add del mod">
          <ac:chgData name="김희정" userId="e354a40b-7d06-4789-8c15-93edbb47e669" providerId="ADAL" clId="{FCE8AF69-9CA6-4937-84B5-D8FDF452C18C}" dt="2019-09-23T06:21:29.056" v="6001" actId="478"/>
          <ac:spMkLst>
            <pc:docMk/>
            <pc:sldMk cId="3605834359" sldId="405"/>
            <ac:spMk id="7" creationId="{4412ABA2-14DE-44BD-88A5-844F2B54C8FE}"/>
          </ac:spMkLst>
        </pc:spChg>
        <pc:spChg chg="add mod">
          <ac:chgData name="김희정" userId="e354a40b-7d06-4789-8c15-93edbb47e669" providerId="ADAL" clId="{FCE8AF69-9CA6-4937-84B5-D8FDF452C18C}" dt="2019-09-23T06:20:56.058" v="5974" actId="571"/>
          <ac:spMkLst>
            <pc:docMk/>
            <pc:sldMk cId="3605834359" sldId="405"/>
            <ac:spMk id="8" creationId="{FBA1C25A-1A5A-4429-8A6A-E7A82F818E81}"/>
          </ac:spMkLst>
        </pc:spChg>
      </pc:sldChg>
      <pc:sldChg chg="add del">
        <pc:chgData name="김희정" userId="e354a40b-7d06-4789-8c15-93edbb47e669" providerId="ADAL" clId="{FCE8AF69-9CA6-4937-84B5-D8FDF452C18C}" dt="2019-09-23T06:22:24.726" v="6008" actId="47"/>
        <pc:sldMkLst>
          <pc:docMk/>
          <pc:sldMk cId="3618225557" sldId="405"/>
        </pc:sldMkLst>
      </pc:sldChg>
      <pc:sldChg chg="add del">
        <pc:chgData name="김희정" userId="e354a40b-7d06-4789-8c15-93edbb47e669" providerId="ADAL" clId="{FCE8AF69-9CA6-4937-84B5-D8FDF452C18C}" dt="2019-09-23T06:22:02.933" v="6004" actId="47"/>
        <pc:sldMkLst>
          <pc:docMk/>
          <pc:sldMk cId="3634500552" sldId="405"/>
        </pc:sldMkLst>
      </pc:sldChg>
      <pc:sldChg chg="addSp delSp modSp add modAnim modNotes modNotesTx">
        <pc:chgData name="김희정" userId="e354a40b-7d06-4789-8c15-93edbb47e669" providerId="ADAL" clId="{FCE8AF69-9CA6-4937-84B5-D8FDF452C18C}" dt="2019-09-27T05:07:12.247" v="38531" actId="20577"/>
        <pc:sldMkLst>
          <pc:docMk/>
          <pc:sldMk cId="2061240673" sldId="406"/>
        </pc:sldMkLst>
        <pc:spChg chg="mod">
          <ac:chgData name="김희정" userId="e354a40b-7d06-4789-8c15-93edbb47e669" providerId="ADAL" clId="{FCE8AF69-9CA6-4937-84B5-D8FDF452C18C}" dt="2019-09-23T06:46:44.943" v="6851" actId="1076"/>
          <ac:spMkLst>
            <pc:docMk/>
            <pc:sldMk cId="2061240673" sldId="406"/>
            <ac:spMk id="7" creationId="{3CC3AF3C-E55C-44C6-9B2C-2FE7A8E68C59}"/>
          </ac:spMkLst>
        </pc:spChg>
        <pc:spChg chg="add mod">
          <ac:chgData name="김희정" userId="e354a40b-7d06-4789-8c15-93edbb47e669" providerId="ADAL" clId="{FCE8AF69-9CA6-4937-84B5-D8FDF452C18C}" dt="2019-09-23T06:47:27.986" v="6860" actId="164"/>
          <ac:spMkLst>
            <pc:docMk/>
            <pc:sldMk cId="2061240673" sldId="406"/>
            <ac:spMk id="9" creationId="{A0216370-61E5-4E01-B5F4-8054D9E9587F}"/>
          </ac:spMkLst>
        </pc:spChg>
        <pc:spChg chg="del">
          <ac:chgData name="김희정" userId="e354a40b-7d06-4789-8c15-93edbb47e669" providerId="ADAL" clId="{FCE8AF69-9CA6-4937-84B5-D8FDF452C18C}" dt="2019-09-24T00:43:34.259" v="9078" actId="478"/>
          <ac:spMkLst>
            <pc:docMk/>
            <pc:sldMk cId="2061240673" sldId="406"/>
            <ac:spMk id="10" creationId="{3EA04D19-3A2B-44DC-B7A7-D2C3810B905B}"/>
          </ac:spMkLst>
        </pc:spChg>
        <pc:spChg chg="add mod">
          <ac:chgData name="김희정" userId="e354a40b-7d06-4789-8c15-93edbb47e669" providerId="ADAL" clId="{FCE8AF69-9CA6-4937-84B5-D8FDF452C18C}" dt="2019-09-23T06:47:33.413" v="6861" actId="164"/>
          <ac:spMkLst>
            <pc:docMk/>
            <pc:sldMk cId="2061240673" sldId="406"/>
            <ac:spMk id="11" creationId="{981DF566-FAEF-4734-9E5F-0DFEE45CE4A2}"/>
          </ac:spMkLst>
        </pc:spChg>
        <pc:spChg chg="add del">
          <ac:chgData name="김희정" userId="e354a40b-7d06-4789-8c15-93edbb47e669" providerId="ADAL" clId="{FCE8AF69-9CA6-4937-84B5-D8FDF452C18C}" dt="2019-09-23T08:19:40.766" v="7011"/>
          <ac:spMkLst>
            <pc:docMk/>
            <pc:sldMk cId="2061240673" sldId="406"/>
            <ac:spMk id="15" creationId="{F18229B9-EE2D-46A2-9FEF-CF25A5389053}"/>
          </ac:spMkLst>
        </pc:spChg>
        <pc:spChg chg="add del">
          <ac:chgData name="김희정" userId="e354a40b-7d06-4789-8c15-93edbb47e669" providerId="ADAL" clId="{FCE8AF69-9CA6-4937-84B5-D8FDF452C18C}" dt="2019-09-23T08:19:40.766" v="7011"/>
          <ac:spMkLst>
            <pc:docMk/>
            <pc:sldMk cId="2061240673" sldId="406"/>
            <ac:spMk id="16" creationId="{8BDA8E69-E54B-4AC3-AF95-1F936A8E67EB}"/>
          </ac:spMkLst>
        </pc:spChg>
        <pc:spChg chg="add del">
          <ac:chgData name="김희정" userId="e354a40b-7d06-4789-8c15-93edbb47e669" providerId="ADAL" clId="{FCE8AF69-9CA6-4937-84B5-D8FDF452C18C}" dt="2019-09-23T08:19:40.766" v="7011"/>
          <ac:spMkLst>
            <pc:docMk/>
            <pc:sldMk cId="2061240673" sldId="406"/>
            <ac:spMk id="17" creationId="{4E5B0469-C763-4916-9C99-34251E7A8E82}"/>
          </ac:spMkLst>
        </pc:spChg>
        <pc:spChg chg="add mod topLvl">
          <ac:chgData name="김희정" userId="e354a40b-7d06-4789-8c15-93edbb47e669" providerId="ADAL" clId="{FCE8AF69-9CA6-4937-84B5-D8FDF452C18C}" dt="2019-09-27T01:35:16.893" v="37200" actId="20577"/>
          <ac:spMkLst>
            <pc:docMk/>
            <pc:sldMk cId="2061240673" sldId="406"/>
            <ac:spMk id="21" creationId="{B9B23805-FE64-41D4-BB29-1FA9BCDA4CAA}"/>
          </ac:spMkLst>
        </pc:spChg>
        <pc:spChg chg="add mod">
          <ac:chgData name="김희정" userId="e354a40b-7d06-4789-8c15-93edbb47e669" providerId="ADAL" clId="{FCE8AF69-9CA6-4937-84B5-D8FDF452C18C}" dt="2019-09-27T05:07:12.247" v="38531" actId="20577"/>
          <ac:spMkLst>
            <pc:docMk/>
            <pc:sldMk cId="2061240673" sldId="406"/>
            <ac:spMk id="22" creationId="{F4632A9A-DE23-4AA9-9E6F-1CAAE4BC767C}"/>
          </ac:spMkLst>
        </pc:spChg>
        <pc:spChg chg="add mod">
          <ac:chgData name="김희정" userId="e354a40b-7d06-4789-8c15-93edbb47e669" providerId="ADAL" clId="{FCE8AF69-9CA6-4937-84B5-D8FDF452C18C}" dt="2019-09-26T04:39:00.247" v="34339"/>
          <ac:spMkLst>
            <pc:docMk/>
            <pc:sldMk cId="2061240673" sldId="406"/>
            <ac:spMk id="23" creationId="{53944C73-B646-44E4-B676-C7C81F508D67}"/>
          </ac:spMkLst>
        </pc:spChg>
        <pc:spChg chg="add mod">
          <ac:chgData name="김희정" userId="e354a40b-7d06-4789-8c15-93edbb47e669" providerId="ADAL" clId="{FCE8AF69-9CA6-4937-84B5-D8FDF452C18C}" dt="2019-09-26T05:44:06.124" v="35277" actId="20577"/>
          <ac:spMkLst>
            <pc:docMk/>
            <pc:sldMk cId="2061240673" sldId="406"/>
            <ac:spMk id="24" creationId="{6DBA273C-FCFC-44E9-9992-A6F6FD93ED71}"/>
          </ac:spMkLst>
        </pc:spChg>
        <pc:spChg chg="add mod">
          <ac:chgData name="김희정" userId="e354a40b-7d06-4789-8c15-93edbb47e669" providerId="ADAL" clId="{FCE8AF69-9CA6-4937-84B5-D8FDF452C18C}" dt="2019-09-23T08:19:46.799" v="7014" actId="571"/>
          <ac:spMkLst>
            <pc:docMk/>
            <pc:sldMk cId="2061240673" sldId="406"/>
            <ac:spMk id="27" creationId="{8D90CA04-2BB3-4CCA-A246-794B23E80DC4}"/>
          </ac:spMkLst>
        </pc:spChg>
        <pc:spChg chg="add del">
          <ac:chgData name="김희정" userId="e354a40b-7d06-4789-8c15-93edbb47e669" providerId="ADAL" clId="{FCE8AF69-9CA6-4937-84B5-D8FDF452C18C}" dt="2019-09-24T01:50:53.787" v="10872" actId="478"/>
          <ac:spMkLst>
            <pc:docMk/>
            <pc:sldMk cId="2061240673" sldId="406"/>
            <ac:spMk id="27" creationId="{CA66C092-B841-4F75-9958-2E8E5B8A0A91}"/>
          </ac:spMkLst>
        </pc:spChg>
        <pc:spChg chg="add mod">
          <ac:chgData name="김희정" userId="e354a40b-7d06-4789-8c15-93edbb47e669" providerId="ADAL" clId="{FCE8AF69-9CA6-4937-84B5-D8FDF452C18C}" dt="2019-09-23T08:19:46.799" v="7014" actId="571"/>
          <ac:spMkLst>
            <pc:docMk/>
            <pc:sldMk cId="2061240673" sldId="406"/>
            <ac:spMk id="28" creationId="{3D3BEFD9-345D-4DEF-A579-908E71CB6AAE}"/>
          </ac:spMkLst>
        </pc:spChg>
        <pc:spChg chg="add mod">
          <ac:chgData name="김희정" userId="e354a40b-7d06-4789-8c15-93edbb47e669" providerId="ADAL" clId="{FCE8AF69-9CA6-4937-84B5-D8FDF452C18C}" dt="2019-09-23T08:19:46.799" v="7014" actId="571"/>
          <ac:spMkLst>
            <pc:docMk/>
            <pc:sldMk cId="2061240673" sldId="406"/>
            <ac:spMk id="29" creationId="{824C55DF-2C97-4BED-B670-4FE1A77329F2}"/>
          </ac:spMkLst>
        </pc:spChg>
        <pc:spChg chg="add del mod">
          <ac:chgData name="김희정" userId="e354a40b-7d06-4789-8c15-93edbb47e669" providerId="ADAL" clId="{FCE8AF69-9CA6-4937-84B5-D8FDF452C18C}" dt="2019-09-23T08:31:53.941" v="7171" actId="478"/>
          <ac:spMkLst>
            <pc:docMk/>
            <pc:sldMk cId="2061240673" sldId="406"/>
            <ac:spMk id="42" creationId="{3F660991-E345-45F0-89F7-499B740AEAE1}"/>
          </ac:spMkLst>
        </pc:spChg>
        <pc:spChg chg="add del mod">
          <ac:chgData name="김희정" userId="e354a40b-7d06-4789-8c15-93edbb47e669" providerId="ADAL" clId="{FCE8AF69-9CA6-4937-84B5-D8FDF452C18C}" dt="2019-09-24T00:22:46.407" v="8424" actId="478"/>
          <ac:spMkLst>
            <pc:docMk/>
            <pc:sldMk cId="2061240673" sldId="406"/>
            <ac:spMk id="43" creationId="{CA43C2BD-CA9B-4DFD-8914-85A4D02CE3B9}"/>
          </ac:spMkLst>
        </pc:spChg>
        <pc:spChg chg="mod topLvl">
          <ac:chgData name="김희정" userId="e354a40b-7d06-4789-8c15-93edbb47e669" providerId="ADAL" clId="{FCE8AF69-9CA6-4937-84B5-D8FDF452C18C}" dt="2019-09-27T01:35:25.798" v="37202" actId="113"/>
          <ac:spMkLst>
            <pc:docMk/>
            <pc:sldMk cId="2061240673" sldId="406"/>
            <ac:spMk id="45" creationId="{297F0226-7965-400B-95FE-CFC21317623C}"/>
          </ac:spMkLst>
        </pc:spChg>
        <pc:spChg chg="add mod">
          <ac:chgData name="김희정" userId="e354a40b-7d06-4789-8c15-93edbb47e669" providerId="ADAL" clId="{FCE8AF69-9CA6-4937-84B5-D8FDF452C18C}" dt="2019-09-23T08:39:36.580" v="7338" actId="571"/>
          <ac:spMkLst>
            <pc:docMk/>
            <pc:sldMk cId="2061240673" sldId="406"/>
            <ac:spMk id="48" creationId="{889FE3B2-1370-4062-8F38-7CC42A4170D4}"/>
          </ac:spMkLst>
        </pc:spChg>
        <pc:spChg chg="mod">
          <ac:chgData name="김희정" userId="e354a40b-7d06-4789-8c15-93edbb47e669" providerId="ADAL" clId="{FCE8AF69-9CA6-4937-84B5-D8FDF452C18C}" dt="2019-09-23T06:46:54.807" v="6852" actId="113"/>
          <ac:spMkLst>
            <pc:docMk/>
            <pc:sldMk cId="2061240673" sldId="406"/>
            <ac:spMk id="1220" creationId="{00000000-0000-0000-0000-000000000000}"/>
          </ac:spMkLst>
        </pc:spChg>
        <pc:spChg chg="mod">
          <ac:chgData name="김희정" userId="e354a40b-7d06-4789-8c15-93edbb47e669" providerId="ADAL" clId="{FCE8AF69-9CA6-4937-84B5-D8FDF452C18C}" dt="2019-09-23T06:46:57.115" v="6853" actId="113"/>
          <ac:spMkLst>
            <pc:docMk/>
            <pc:sldMk cId="2061240673" sldId="406"/>
            <ac:spMk id="1221" creationId="{00000000-0000-0000-0000-000000000000}"/>
          </ac:spMkLst>
        </pc:spChg>
        <pc:grpChg chg="add del mod">
          <ac:chgData name="김희정" userId="e354a40b-7d06-4789-8c15-93edbb47e669" providerId="ADAL" clId="{FCE8AF69-9CA6-4937-84B5-D8FDF452C18C}" dt="2019-09-23T06:50:02.555" v="6877" actId="478"/>
          <ac:grpSpMkLst>
            <pc:docMk/>
            <pc:sldMk cId="2061240673" sldId="406"/>
            <ac:grpSpMk id="2" creationId="{471FA68E-1416-41A3-AD41-C79411C20514}"/>
          </ac:grpSpMkLst>
        </pc:grpChg>
        <pc:grpChg chg="add del mod">
          <ac:chgData name="김희정" userId="e354a40b-7d06-4789-8c15-93edbb47e669" providerId="ADAL" clId="{FCE8AF69-9CA6-4937-84B5-D8FDF452C18C}" dt="2019-09-23T06:50:02.555" v="6877" actId="478"/>
          <ac:grpSpMkLst>
            <pc:docMk/>
            <pc:sldMk cId="2061240673" sldId="406"/>
            <ac:grpSpMk id="3" creationId="{B2A9B656-6108-460E-B331-CABC743245B5}"/>
          </ac:grpSpMkLst>
        </pc:grpChg>
        <pc:grpChg chg="add del mod">
          <ac:chgData name="김희정" userId="e354a40b-7d06-4789-8c15-93edbb47e669" providerId="ADAL" clId="{FCE8AF69-9CA6-4937-84B5-D8FDF452C18C}" dt="2019-09-23T08:24:57.470" v="7079" actId="478"/>
          <ac:grpSpMkLst>
            <pc:docMk/>
            <pc:sldMk cId="2061240673" sldId="406"/>
            <ac:grpSpMk id="4" creationId="{966EEC1A-7EA8-4659-A345-49459F26B57F}"/>
          </ac:grpSpMkLst>
        </pc:grpChg>
        <pc:grpChg chg="add mod">
          <ac:chgData name="김희정" userId="e354a40b-7d06-4789-8c15-93edbb47e669" providerId="ADAL" clId="{FCE8AF69-9CA6-4937-84B5-D8FDF452C18C}" dt="2019-09-23T08:52:37.234" v="7547" actId="1036"/>
          <ac:grpSpMkLst>
            <pc:docMk/>
            <pc:sldMk cId="2061240673" sldId="406"/>
            <ac:grpSpMk id="5" creationId="{9BEAF0EC-D364-4E3A-BC52-F322C899037E}"/>
          </ac:grpSpMkLst>
        </pc:grpChg>
        <pc:grpChg chg="add mod">
          <ac:chgData name="김희정" userId="e354a40b-7d06-4789-8c15-93edbb47e669" providerId="ADAL" clId="{FCE8AF69-9CA6-4937-84B5-D8FDF452C18C}" dt="2019-09-23T08:54:22.463" v="7565" actId="1076"/>
          <ac:grpSpMkLst>
            <pc:docMk/>
            <pc:sldMk cId="2061240673" sldId="406"/>
            <ac:grpSpMk id="6" creationId="{055FBA71-7F17-4A02-B43C-CA5C027C68B9}"/>
          </ac:grpSpMkLst>
        </pc:grpChg>
        <pc:grpChg chg="add mod">
          <ac:chgData name="김희정" userId="e354a40b-7d06-4789-8c15-93edbb47e669" providerId="ADAL" clId="{FCE8AF69-9CA6-4937-84B5-D8FDF452C18C}" dt="2019-09-27T01:31:34.961" v="37038" actId="20578"/>
          <ac:grpSpMkLst>
            <pc:docMk/>
            <pc:sldMk cId="2061240673" sldId="406"/>
            <ac:grpSpMk id="34" creationId="{3DCB3993-0808-4130-99FC-BAB7F2411CC0}"/>
          </ac:grpSpMkLst>
        </pc:grpChg>
        <pc:grpChg chg="add mod">
          <ac:chgData name="김희정" userId="e354a40b-7d06-4789-8c15-93edbb47e669" providerId="ADAL" clId="{FCE8AF69-9CA6-4937-84B5-D8FDF452C18C}" dt="2019-09-24T06:42:38.670" v="14352" actId="1076"/>
          <ac:grpSpMkLst>
            <pc:docMk/>
            <pc:sldMk cId="2061240673" sldId="406"/>
            <ac:grpSpMk id="35" creationId="{C4841921-3E45-48C5-91FF-3BBE9F5D603D}"/>
          </ac:grpSpMkLst>
        </pc:grpChg>
        <pc:grpChg chg="add mod">
          <ac:chgData name="김희정" userId="e354a40b-7d06-4789-8c15-93edbb47e669" providerId="ADAL" clId="{FCE8AF69-9CA6-4937-84B5-D8FDF452C18C}" dt="2019-09-23T08:41:19.801" v="7358" actId="164"/>
          <ac:grpSpMkLst>
            <pc:docMk/>
            <pc:sldMk cId="2061240673" sldId="406"/>
            <ac:grpSpMk id="36" creationId="{E48EC2F9-8983-4A25-9839-D62F5F5DF3C7}"/>
          </ac:grpSpMkLst>
        </pc:grpChg>
        <pc:grpChg chg="add del mod">
          <ac:chgData name="김희정" userId="e354a40b-7d06-4789-8c15-93edbb47e669" providerId="ADAL" clId="{FCE8AF69-9CA6-4937-84B5-D8FDF452C18C}" dt="2019-09-23T08:36:32.130" v="7230" actId="478"/>
          <ac:grpSpMkLst>
            <pc:docMk/>
            <pc:sldMk cId="2061240673" sldId="406"/>
            <ac:grpSpMk id="44" creationId="{6EFA79DD-1A1B-4876-A56A-4C512E8949C9}"/>
          </ac:grpSpMkLst>
        </pc:grpChg>
        <pc:grpChg chg="add mod">
          <ac:chgData name="김희정" userId="e354a40b-7d06-4789-8c15-93edbb47e669" providerId="ADAL" clId="{FCE8AF69-9CA6-4937-84B5-D8FDF452C18C}" dt="2019-09-23T08:41:46.620" v="7365" actId="571"/>
          <ac:grpSpMkLst>
            <pc:docMk/>
            <pc:sldMk cId="2061240673" sldId="406"/>
            <ac:grpSpMk id="52" creationId="{CF95FBD6-0CEB-4E70-AB27-9E71C2CA4910}"/>
          </ac:grpSpMkLst>
        </pc:grpChg>
        <pc:grpChg chg="add mod">
          <ac:chgData name="김희정" userId="e354a40b-7d06-4789-8c15-93edbb47e669" providerId="ADAL" clId="{FCE8AF69-9CA6-4937-84B5-D8FDF452C18C}" dt="2019-09-23T08:41:46.620" v="7365" actId="571"/>
          <ac:grpSpMkLst>
            <pc:docMk/>
            <pc:sldMk cId="2061240673" sldId="406"/>
            <ac:grpSpMk id="55" creationId="{4B950677-BC77-4E4F-A1E9-5A73BF8251D8}"/>
          </ac:grpSpMkLst>
        </pc:grpChg>
        <pc:grpChg chg="add mod">
          <ac:chgData name="김희정" userId="e354a40b-7d06-4789-8c15-93edbb47e669" providerId="ADAL" clId="{FCE8AF69-9CA6-4937-84B5-D8FDF452C18C}" dt="2019-09-23T08:41:46.620" v="7365" actId="571"/>
          <ac:grpSpMkLst>
            <pc:docMk/>
            <pc:sldMk cId="2061240673" sldId="406"/>
            <ac:grpSpMk id="58" creationId="{E443CE34-83F1-4B99-A914-5CEE9DF125D1}"/>
          </ac:grpSpMkLst>
        </pc:grpChg>
        <pc:grpChg chg="add del mod">
          <ac:chgData name="김희정" userId="e354a40b-7d06-4789-8c15-93edbb47e669" providerId="ADAL" clId="{FCE8AF69-9CA6-4937-84B5-D8FDF452C18C}" dt="2019-09-23T08:49:44.627" v="7487" actId="478"/>
          <ac:grpSpMkLst>
            <pc:docMk/>
            <pc:sldMk cId="2061240673" sldId="406"/>
            <ac:grpSpMk id="63" creationId="{B3C7A229-C564-4F5D-91D2-02BFB7760302}"/>
          </ac:grpSpMkLst>
        </pc:grpChg>
        <pc:grpChg chg="add del">
          <ac:chgData name="김희정" userId="e354a40b-7d06-4789-8c15-93edbb47e669" providerId="ADAL" clId="{FCE8AF69-9CA6-4937-84B5-D8FDF452C18C}" dt="2019-09-23T08:49:47.773" v="7489" actId="478"/>
          <ac:grpSpMkLst>
            <pc:docMk/>
            <pc:sldMk cId="2061240673" sldId="406"/>
            <ac:grpSpMk id="68" creationId="{4F0EB0FA-A9F3-4B7C-BCA5-870D6C066CB1}"/>
          </ac:grpSpMkLst>
        </pc:grpChg>
        <pc:grpChg chg="add mod">
          <ac:chgData name="김희정" userId="e354a40b-7d06-4789-8c15-93edbb47e669" providerId="ADAL" clId="{FCE8AF69-9CA6-4937-84B5-D8FDF452C18C}" dt="2019-09-23T08:54:33.053" v="7567" actId="571"/>
          <ac:grpSpMkLst>
            <pc:docMk/>
            <pc:sldMk cId="2061240673" sldId="406"/>
            <ac:grpSpMk id="71" creationId="{2961F25C-CD17-49D2-99E0-21D5A0A51173}"/>
          </ac:grpSpMkLst>
        </pc:grpChg>
        <pc:grpChg chg="add mod">
          <ac:chgData name="김희정" userId="e354a40b-7d06-4789-8c15-93edbb47e669" providerId="ADAL" clId="{FCE8AF69-9CA6-4937-84B5-D8FDF452C18C}" dt="2019-09-23T08:54:33.053" v="7567" actId="571"/>
          <ac:grpSpMkLst>
            <pc:docMk/>
            <pc:sldMk cId="2061240673" sldId="406"/>
            <ac:grpSpMk id="74" creationId="{5DC2EB34-EFAD-4C0B-A39E-B92FE460B89B}"/>
          </ac:grpSpMkLst>
        </pc:grpChg>
        <pc:picChg chg="add del">
          <ac:chgData name="김희정" userId="e354a40b-7d06-4789-8c15-93edbb47e669" providerId="ADAL" clId="{FCE8AF69-9CA6-4937-84B5-D8FDF452C18C}" dt="2019-09-27T01:31:38.669" v="37040"/>
          <ac:picMkLst>
            <pc:docMk/>
            <pc:sldMk cId="2061240673" sldId="406"/>
            <ac:picMk id="2" creationId="{784B22DC-8E78-49B3-B106-8DDD395D1757}"/>
          </ac:picMkLst>
        </pc:picChg>
        <pc:picChg chg="add mod">
          <ac:chgData name="김희정" userId="e354a40b-7d06-4789-8c15-93edbb47e669" providerId="ADAL" clId="{FCE8AF69-9CA6-4937-84B5-D8FDF452C18C}" dt="2019-09-23T06:47:47.641" v="6864" actId="1076"/>
          <ac:picMkLst>
            <pc:docMk/>
            <pc:sldMk cId="2061240673" sldId="406"/>
            <ac:picMk id="12" creationId="{6C73E265-AFBD-4370-8353-0B0C2E027C8E}"/>
          </ac:picMkLst>
        </pc:picChg>
        <pc:picChg chg="add mod">
          <ac:chgData name="김희정" userId="e354a40b-7d06-4789-8c15-93edbb47e669" providerId="ADAL" clId="{FCE8AF69-9CA6-4937-84B5-D8FDF452C18C}" dt="2019-09-23T06:47:33.413" v="6861" actId="164"/>
          <ac:picMkLst>
            <pc:docMk/>
            <pc:sldMk cId="2061240673" sldId="406"/>
            <ac:picMk id="13" creationId="{1AF986A6-3945-4986-938D-49095421C248}"/>
          </ac:picMkLst>
        </pc:picChg>
        <pc:picChg chg="add del">
          <ac:chgData name="김희정" userId="e354a40b-7d06-4789-8c15-93edbb47e669" providerId="ADAL" clId="{FCE8AF69-9CA6-4937-84B5-D8FDF452C18C}" dt="2019-09-23T08:19:40.766" v="7011"/>
          <ac:picMkLst>
            <pc:docMk/>
            <pc:sldMk cId="2061240673" sldId="406"/>
            <ac:picMk id="18" creationId="{88E2DF1B-4F08-42BD-9057-F0B06FB407BB}"/>
          </ac:picMkLst>
        </pc:picChg>
        <pc:picChg chg="add del">
          <ac:chgData name="김희정" userId="e354a40b-7d06-4789-8c15-93edbb47e669" providerId="ADAL" clId="{FCE8AF69-9CA6-4937-84B5-D8FDF452C18C}" dt="2019-09-23T08:19:40.766" v="7011"/>
          <ac:picMkLst>
            <pc:docMk/>
            <pc:sldMk cId="2061240673" sldId="406"/>
            <ac:picMk id="19" creationId="{1A01F0C1-AC19-4390-8D65-6E9587DA9714}"/>
          </ac:picMkLst>
        </pc:picChg>
        <pc:picChg chg="add del">
          <ac:chgData name="김희정" userId="e354a40b-7d06-4789-8c15-93edbb47e669" providerId="ADAL" clId="{FCE8AF69-9CA6-4937-84B5-D8FDF452C18C}" dt="2019-09-23T08:19:40.766" v="7011"/>
          <ac:picMkLst>
            <pc:docMk/>
            <pc:sldMk cId="2061240673" sldId="406"/>
            <ac:picMk id="20" creationId="{AF25810B-9285-4D5C-A2F7-6BF3E232E604}"/>
          </ac:picMkLst>
        </pc:picChg>
        <pc:picChg chg="add del mod topLvl">
          <ac:chgData name="김희정" userId="e354a40b-7d06-4789-8c15-93edbb47e669" providerId="ADAL" clId="{FCE8AF69-9CA6-4937-84B5-D8FDF452C18C}" dt="2019-09-23T08:24:57.470" v="7079" actId="478"/>
          <ac:picMkLst>
            <pc:docMk/>
            <pc:sldMk cId="2061240673" sldId="406"/>
            <ac:picMk id="24" creationId="{2A9F9DAF-0F51-42A4-8134-10CB49A6897E}"/>
          </ac:picMkLst>
        </pc:picChg>
        <pc:picChg chg="add mod">
          <ac:chgData name="김희정" userId="e354a40b-7d06-4789-8c15-93edbb47e669" providerId="ADAL" clId="{FCE8AF69-9CA6-4937-84B5-D8FDF452C18C}" dt="2019-09-24T00:50:10.782" v="9137" actId="14100"/>
          <ac:picMkLst>
            <pc:docMk/>
            <pc:sldMk cId="2061240673" sldId="406"/>
            <ac:picMk id="25" creationId="{C688D084-17C4-416B-9CFB-B4D4A690AFDB}"/>
          </ac:picMkLst>
        </pc:picChg>
        <pc:picChg chg="add mod">
          <ac:chgData name="김희정" userId="e354a40b-7d06-4789-8c15-93edbb47e669" providerId="ADAL" clId="{FCE8AF69-9CA6-4937-84B5-D8FDF452C18C}" dt="2019-09-24T00:50:23.374" v="9139" actId="14100"/>
          <ac:picMkLst>
            <pc:docMk/>
            <pc:sldMk cId="2061240673" sldId="406"/>
            <ac:picMk id="26" creationId="{3B5D8C34-C2A7-4902-AF86-CBA676F3E697}"/>
          </ac:picMkLst>
        </pc:picChg>
        <pc:picChg chg="add mod">
          <ac:chgData name="김희정" userId="e354a40b-7d06-4789-8c15-93edbb47e669" providerId="ADAL" clId="{FCE8AF69-9CA6-4937-84B5-D8FDF452C18C}" dt="2019-09-23T08:19:46.799" v="7014" actId="571"/>
          <ac:picMkLst>
            <pc:docMk/>
            <pc:sldMk cId="2061240673" sldId="406"/>
            <ac:picMk id="30" creationId="{6797BA2E-5689-4C35-8D42-7CE483D2E70F}"/>
          </ac:picMkLst>
        </pc:picChg>
        <pc:picChg chg="add mod">
          <ac:chgData name="김희정" userId="e354a40b-7d06-4789-8c15-93edbb47e669" providerId="ADAL" clId="{FCE8AF69-9CA6-4937-84B5-D8FDF452C18C}" dt="2019-09-23T08:19:46.799" v="7014" actId="571"/>
          <ac:picMkLst>
            <pc:docMk/>
            <pc:sldMk cId="2061240673" sldId="406"/>
            <ac:picMk id="31" creationId="{29CA92A5-392D-4830-9AAE-9353C5468968}"/>
          </ac:picMkLst>
        </pc:picChg>
        <pc:picChg chg="add mod">
          <ac:chgData name="김희정" userId="e354a40b-7d06-4789-8c15-93edbb47e669" providerId="ADAL" clId="{FCE8AF69-9CA6-4937-84B5-D8FDF452C18C}" dt="2019-09-23T08:19:46.799" v="7014" actId="571"/>
          <ac:picMkLst>
            <pc:docMk/>
            <pc:sldMk cId="2061240673" sldId="406"/>
            <ac:picMk id="32" creationId="{EA8E95FD-137E-475B-83FA-79D32CD22D50}"/>
          </ac:picMkLst>
        </pc:picChg>
        <pc:picChg chg="add del mod">
          <ac:chgData name="김희정" userId="e354a40b-7d06-4789-8c15-93edbb47e669" providerId="ADAL" clId="{FCE8AF69-9CA6-4937-84B5-D8FDF452C18C}" dt="2019-09-23T08:28:16.913" v="7120" actId="478"/>
          <ac:picMkLst>
            <pc:docMk/>
            <pc:sldMk cId="2061240673" sldId="406"/>
            <ac:picMk id="39" creationId="{8CEEE01C-B5D6-467F-ACAB-0B938BE1430E}"/>
          </ac:picMkLst>
        </pc:picChg>
        <pc:picChg chg="add mod">
          <ac:chgData name="김희정" userId="e354a40b-7d06-4789-8c15-93edbb47e669" providerId="ADAL" clId="{FCE8AF69-9CA6-4937-84B5-D8FDF452C18C}" dt="2019-09-24T00:50:04.317" v="9136" actId="14100"/>
          <ac:picMkLst>
            <pc:docMk/>
            <pc:sldMk cId="2061240673" sldId="406"/>
            <ac:picMk id="40" creationId="{700F3C96-2868-4CA2-99C6-CE5C863B6A95}"/>
          </ac:picMkLst>
        </pc:picChg>
        <pc:picChg chg="del topLvl">
          <ac:chgData name="김희정" userId="e354a40b-7d06-4789-8c15-93edbb47e669" providerId="ADAL" clId="{FCE8AF69-9CA6-4937-84B5-D8FDF452C18C}" dt="2019-09-23T08:36:32.130" v="7230" actId="478"/>
          <ac:picMkLst>
            <pc:docMk/>
            <pc:sldMk cId="2061240673" sldId="406"/>
            <ac:picMk id="46" creationId="{F350B02B-ACEC-4C66-B02F-36B122B7A02E}"/>
          </ac:picMkLst>
        </pc:picChg>
        <pc:picChg chg="add mod">
          <ac:chgData name="김희정" userId="e354a40b-7d06-4789-8c15-93edbb47e669" providerId="ADAL" clId="{FCE8AF69-9CA6-4937-84B5-D8FDF452C18C}" dt="2019-09-24T00:50:16.148" v="9138" actId="14100"/>
          <ac:picMkLst>
            <pc:docMk/>
            <pc:sldMk cId="2061240673" sldId="406"/>
            <ac:picMk id="47" creationId="{34F18241-FCB8-4ADB-A658-D75780F2FBC4}"/>
          </ac:picMkLst>
        </pc:picChg>
        <pc:picChg chg="add mod">
          <ac:chgData name="김희정" userId="e354a40b-7d06-4789-8c15-93edbb47e669" providerId="ADAL" clId="{FCE8AF69-9CA6-4937-84B5-D8FDF452C18C}" dt="2019-09-23T08:39:36.580" v="7338" actId="571"/>
          <ac:picMkLst>
            <pc:docMk/>
            <pc:sldMk cId="2061240673" sldId="406"/>
            <ac:picMk id="49" creationId="{8466DD06-46B7-44C8-9A96-0C2CF0805867}"/>
          </ac:picMkLst>
        </pc:picChg>
        <pc:picChg chg="del">
          <ac:chgData name="김희정" userId="e354a40b-7d06-4789-8c15-93edbb47e669" providerId="ADAL" clId="{FCE8AF69-9CA6-4937-84B5-D8FDF452C18C}" dt="2019-09-23T06:46:22.598" v="6849" actId="478"/>
          <ac:picMkLst>
            <pc:docMk/>
            <pc:sldMk cId="2061240673" sldId="406"/>
            <ac:picMk id="1026" creationId="{1F9EEEF6-404D-46AA-8655-24577594BCE6}"/>
          </ac:picMkLst>
        </pc:picChg>
        <pc:cxnChg chg="add del mod">
          <ac:chgData name="김희정" userId="e354a40b-7d06-4789-8c15-93edbb47e669" providerId="ADAL" clId="{FCE8AF69-9CA6-4937-84B5-D8FDF452C18C}" dt="2019-09-23T08:28:12.972" v="7117" actId="478"/>
          <ac:cxnSpMkLst>
            <pc:docMk/>
            <pc:sldMk cId="2061240673" sldId="406"/>
            <ac:cxnSpMk id="33" creationId="{6E527AF4-F326-4427-8B9D-9DF6792F7514}"/>
          </ac:cxnSpMkLst>
        </pc:cxnChg>
        <pc:cxnChg chg="add del mod">
          <ac:chgData name="김희정" userId="e354a40b-7d06-4789-8c15-93edbb47e669" providerId="ADAL" clId="{FCE8AF69-9CA6-4937-84B5-D8FDF452C18C}" dt="2019-09-23T08:28:14.582" v="7118" actId="478"/>
          <ac:cxnSpMkLst>
            <pc:docMk/>
            <pc:sldMk cId="2061240673" sldId="406"/>
            <ac:cxnSpMk id="38" creationId="{A558246D-C38A-48A3-B938-BA3A0BA12163}"/>
          </ac:cxnSpMkLst>
        </pc:cxnChg>
        <pc:cxnChg chg="add mod">
          <ac:chgData name="김희정" userId="e354a40b-7d06-4789-8c15-93edbb47e669" providerId="ADAL" clId="{FCE8AF69-9CA6-4937-84B5-D8FDF452C18C}" dt="2019-09-23T08:49:41.441" v="7486" actId="164"/>
          <ac:cxnSpMkLst>
            <pc:docMk/>
            <pc:sldMk cId="2061240673" sldId="406"/>
            <ac:cxnSpMk id="41" creationId="{DC2D7A27-ED72-4C2F-A2A1-2B256768F425}"/>
          </ac:cxnSpMkLst>
        </pc:cxnChg>
        <pc:cxnChg chg="add mod">
          <ac:chgData name="김희정" userId="e354a40b-7d06-4789-8c15-93edbb47e669" providerId="ADAL" clId="{FCE8AF69-9CA6-4937-84B5-D8FDF452C18C}" dt="2019-09-23T08:49:41.441" v="7486" actId="164"/>
          <ac:cxnSpMkLst>
            <pc:docMk/>
            <pc:sldMk cId="2061240673" sldId="406"/>
            <ac:cxnSpMk id="51" creationId="{CBE8D095-774D-4F91-B531-36A029FE52F2}"/>
          </ac:cxnSpMkLst>
        </pc:cxnChg>
      </pc:sldChg>
      <pc:sldChg chg="addSp delSp modSp add modTransition addAnim delAnim modAnim addCm delCm modNotes modNotesTx">
        <pc:chgData name="김희정" userId="e354a40b-7d06-4789-8c15-93edbb47e669" providerId="ADAL" clId="{FCE8AF69-9CA6-4937-84B5-D8FDF452C18C}" dt="2019-09-27T05:04:29.882" v="38496" actId="1076"/>
        <pc:sldMkLst>
          <pc:docMk/>
          <pc:sldMk cId="1779966967" sldId="407"/>
        </pc:sldMkLst>
        <pc:spChg chg="add del mod">
          <ac:chgData name="김희정" userId="e354a40b-7d06-4789-8c15-93edbb47e669" providerId="ADAL" clId="{FCE8AF69-9CA6-4937-84B5-D8FDF452C18C}" dt="2019-09-26T04:17:31.886" v="33658" actId="478"/>
          <ac:spMkLst>
            <pc:docMk/>
            <pc:sldMk cId="1779966967" sldId="407"/>
            <ac:spMk id="2" creationId="{B89BAEEF-4738-4B45-9917-AA633C38FC8E}"/>
          </ac:spMkLst>
        </pc:spChg>
        <pc:spChg chg="add del mod">
          <ac:chgData name="김희정" userId="e354a40b-7d06-4789-8c15-93edbb47e669" providerId="ADAL" clId="{FCE8AF69-9CA6-4937-84B5-D8FDF452C18C}" dt="2019-09-24T04:16:34.722" v="12819" actId="11529"/>
          <ac:spMkLst>
            <pc:docMk/>
            <pc:sldMk cId="1779966967" sldId="407"/>
            <ac:spMk id="3" creationId="{474B499C-5EF4-4967-8AF4-A696DE7FAAF3}"/>
          </ac:spMkLst>
        </pc:spChg>
        <pc:spChg chg="add mod">
          <ac:chgData name="김희정" userId="e354a40b-7d06-4789-8c15-93edbb47e669" providerId="ADAL" clId="{FCE8AF69-9CA6-4937-84B5-D8FDF452C18C}" dt="2019-09-27T02:21:36.157" v="37799" actId="14100"/>
          <ac:spMkLst>
            <pc:docMk/>
            <pc:sldMk cId="1779966967" sldId="407"/>
            <ac:spMk id="3" creationId="{8C8E307B-E29A-49C1-A26F-66AD6A298684}"/>
          </ac:spMkLst>
        </pc:spChg>
        <pc:spChg chg="mod">
          <ac:chgData name="김희정" userId="e354a40b-7d06-4789-8c15-93edbb47e669" providerId="ADAL" clId="{FCE8AF69-9CA6-4937-84B5-D8FDF452C18C}" dt="2019-09-24T00:44:06.854" v="9082" actId="1076"/>
          <ac:spMkLst>
            <pc:docMk/>
            <pc:sldMk cId="1779966967" sldId="407"/>
            <ac:spMk id="7" creationId="{3CC3AF3C-E55C-44C6-9B2C-2FE7A8E68C59}"/>
          </ac:spMkLst>
        </pc:spChg>
        <pc:spChg chg="mod">
          <ac:chgData name="김희정" userId="e354a40b-7d06-4789-8c15-93edbb47e669" providerId="ADAL" clId="{FCE8AF69-9CA6-4937-84B5-D8FDF452C18C}" dt="2019-09-27T02:35:52.912" v="38079" actId="403"/>
          <ac:spMkLst>
            <pc:docMk/>
            <pc:sldMk cId="1779966967" sldId="407"/>
            <ac:spMk id="10" creationId="{3EA04D19-3A2B-44DC-B7A7-D2C3810B905B}"/>
          </ac:spMkLst>
        </pc:spChg>
        <pc:spChg chg="add mod">
          <ac:chgData name="김희정" userId="e354a40b-7d06-4789-8c15-93edbb47e669" providerId="ADAL" clId="{FCE8AF69-9CA6-4937-84B5-D8FDF452C18C}" dt="2019-09-25T00:27:06.909" v="21452" actId="14100"/>
          <ac:spMkLst>
            <pc:docMk/>
            <pc:sldMk cId="1779966967" sldId="407"/>
            <ac:spMk id="11" creationId="{1B552DE4-EB19-44C6-A3AE-F002173886D4}"/>
          </ac:spMkLst>
        </pc:spChg>
        <pc:spChg chg="add del mod">
          <ac:chgData name="김희정" userId="e354a40b-7d06-4789-8c15-93edbb47e669" providerId="ADAL" clId="{FCE8AF69-9CA6-4937-84B5-D8FDF452C18C}" dt="2019-09-24T06:01:28.518" v="14187" actId="478"/>
          <ac:spMkLst>
            <pc:docMk/>
            <pc:sldMk cId="1779966967" sldId="407"/>
            <ac:spMk id="14" creationId="{53E3C70A-1114-4A3D-B5C7-CB15FA557A30}"/>
          </ac:spMkLst>
        </pc:spChg>
        <pc:spChg chg="add mod">
          <ac:chgData name="김희정" userId="e354a40b-7d06-4789-8c15-93edbb47e669" providerId="ADAL" clId="{FCE8AF69-9CA6-4937-84B5-D8FDF452C18C}" dt="2019-09-27T02:21:19.203" v="37795" actId="208"/>
          <ac:spMkLst>
            <pc:docMk/>
            <pc:sldMk cId="1779966967" sldId="407"/>
            <ac:spMk id="17" creationId="{755ECEFF-31A4-4AD4-8442-2313D8989A3D}"/>
          </ac:spMkLst>
        </pc:spChg>
        <pc:spChg chg="add mod">
          <ac:chgData name="김희정" userId="e354a40b-7d06-4789-8c15-93edbb47e669" providerId="ADAL" clId="{FCE8AF69-9CA6-4937-84B5-D8FDF452C18C}" dt="2019-09-27T02:21:32.217" v="37798" actId="1076"/>
          <ac:spMkLst>
            <pc:docMk/>
            <pc:sldMk cId="1779966967" sldId="407"/>
            <ac:spMk id="18" creationId="{FCCA08B7-B980-4781-871E-3DDDAEAECC70}"/>
          </ac:spMkLst>
        </pc:spChg>
        <pc:spChg chg="add mod">
          <ac:chgData name="김희정" userId="e354a40b-7d06-4789-8c15-93edbb47e669" providerId="ADAL" clId="{FCE8AF69-9CA6-4937-84B5-D8FDF452C18C}" dt="2019-09-27T02:20:57.073" v="37792" actId="207"/>
          <ac:spMkLst>
            <pc:docMk/>
            <pc:sldMk cId="1779966967" sldId="407"/>
            <ac:spMk id="20" creationId="{D263DA11-0D9C-42B1-88B5-E7F0212B6619}"/>
          </ac:spMkLst>
        </pc:spChg>
        <pc:spChg chg="add mod">
          <ac:chgData name="김희정" userId="e354a40b-7d06-4789-8c15-93edbb47e669" providerId="ADAL" clId="{FCE8AF69-9CA6-4937-84B5-D8FDF452C18C}" dt="2019-09-27T05:04:20.023" v="38495" actId="20577"/>
          <ac:spMkLst>
            <pc:docMk/>
            <pc:sldMk cId="1779966967" sldId="407"/>
            <ac:spMk id="21" creationId="{AA3DBEEA-179C-4E9E-BEAA-28D7569E2C79}"/>
          </ac:spMkLst>
        </pc:spChg>
        <pc:spChg chg="add del mod">
          <ac:chgData name="김희정" userId="e354a40b-7d06-4789-8c15-93edbb47e669" providerId="ADAL" clId="{FCE8AF69-9CA6-4937-84B5-D8FDF452C18C}" dt="2019-09-24T07:32:04.212" v="15511" actId="478"/>
          <ac:spMkLst>
            <pc:docMk/>
            <pc:sldMk cId="1779966967" sldId="407"/>
            <ac:spMk id="22" creationId="{9E32DCDC-A041-44E0-8A48-C1A54D7B2900}"/>
          </ac:spMkLst>
        </pc:spChg>
        <pc:spChg chg="del">
          <ac:chgData name="김희정" userId="e354a40b-7d06-4789-8c15-93edbb47e669" providerId="ADAL" clId="{FCE8AF69-9CA6-4937-84B5-D8FDF452C18C}" dt="2019-09-24T00:37:50.112" v="9017" actId="478"/>
          <ac:spMkLst>
            <pc:docMk/>
            <pc:sldMk cId="1779966967" sldId="407"/>
            <ac:spMk id="24" creationId="{6DBA273C-FCFC-44E9-9992-A6F6FD93ED71}"/>
          </ac:spMkLst>
        </pc:spChg>
        <pc:spChg chg="add del">
          <ac:chgData name="김희정" userId="e354a40b-7d06-4789-8c15-93edbb47e669" providerId="ADAL" clId="{FCE8AF69-9CA6-4937-84B5-D8FDF452C18C}" dt="2019-09-24T00:41:01.593" v="9067" actId="478"/>
          <ac:spMkLst>
            <pc:docMk/>
            <pc:sldMk cId="1779966967" sldId="407"/>
            <ac:spMk id="28" creationId="{6C720E5E-9FA8-435C-8175-2AACD96160A8}"/>
          </ac:spMkLst>
        </pc:spChg>
        <pc:spChg chg="add mod">
          <ac:chgData name="김희정" userId="e354a40b-7d06-4789-8c15-93edbb47e669" providerId="ADAL" clId="{FCE8AF69-9CA6-4937-84B5-D8FDF452C18C}" dt="2019-09-27T02:35:52.912" v="38079" actId="403"/>
          <ac:spMkLst>
            <pc:docMk/>
            <pc:sldMk cId="1779966967" sldId="407"/>
            <ac:spMk id="29" creationId="{30F791DD-E198-4835-AF52-BDC234BDFB1F}"/>
          </ac:spMkLst>
        </pc:spChg>
        <pc:spChg chg="mod">
          <ac:chgData name="김희정" userId="e354a40b-7d06-4789-8c15-93edbb47e669" providerId="ADAL" clId="{FCE8AF69-9CA6-4937-84B5-D8FDF452C18C}" dt="2019-09-27T02:34:56.292" v="38069" actId="403"/>
          <ac:spMkLst>
            <pc:docMk/>
            <pc:sldMk cId="1779966967" sldId="407"/>
            <ac:spMk id="1219" creationId="{00000000-0000-0000-0000-000000000000}"/>
          </ac:spMkLst>
        </pc:spChg>
        <pc:spChg chg="mod">
          <ac:chgData name="김희정" userId="e354a40b-7d06-4789-8c15-93edbb47e669" providerId="ADAL" clId="{FCE8AF69-9CA6-4937-84B5-D8FDF452C18C}" dt="2019-09-27T02:35:52.912" v="38079" actId="403"/>
          <ac:spMkLst>
            <pc:docMk/>
            <pc:sldMk cId="1779966967" sldId="407"/>
            <ac:spMk id="1220" creationId="{00000000-0000-0000-0000-000000000000}"/>
          </ac:spMkLst>
        </pc:spChg>
        <pc:spChg chg="mod">
          <ac:chgData name="김희정" userId="e354a40b-7d06-4789-8c15-93edbb47e669" providerId="ADAL" clId="{FCE8AF69-9CA6-4937-84B5-D8FDF452C18C}" dt="2019-09-27T02:35:52.912" v="38079" actId="403"/>
          <ac:spMkLst>
            <pc:docMk/>
            <pc:sldMk cId="1779966967" sldId="407"/>
            <ac:spMk id="1221" creationId="{00000000-0000-0000-0000-000000000000}"/>
          </ac:spMkLst>
        </pc:spChg>
        <pc:grpChg chg="add mod">
          <ac:chgData name="김희정" userId="e354a40b-7d06-4789-8c15-93edbb47e669" providerId="ADAL" clId="{FCE8AF69-9CA6-4937-84B5-D8FDF452C18C}" dt="2019-09-24T05:52:35.081" v="14132" actId="164"/>
          <ac:grpSpMkLst>
            <pc:docMk/>
            <pc:sldMk cId="1779966967" sldId="407"/>
            <ac:grpSpMk id="5" creationId="{0A6457E1-1EFF-4E2C-9B1D-413FB66D1C1A}"/>
          </ac:grpSpMkLst>
        </pc:grpChg>
        <pc:grpChg chg="del">
          <ac:chgData name="김희정" userId="e354a40b-7d06-4789-8c15-93edbb47e669" providerId="ADAL" clId="{FCE8AF69-9CA6-4937-84B5-D8FDF452C18C}" dt="2019-09-24T00:28:42.186" v="8715" actId="478"/>
          <ac:grpSpMkLst>
            <pc:docMk/>
            <pc:sldMk cId="1779966967" sldId="407"/>
            <ac:grpSpMk id="5" creationId="{9BEAF0EC-D364-4E3A-BC52-F322C899037E}"/>
          </ac:grpSpMkLst>
        </pc:grpChg>
        <pc:grpChg chg="del">
          <ac:chgData name="김희정" userId="e354a40b-7d06-4789-8c15-93edbb47e669" providerId="ADAL" clId="{FCE8AF69-9CA6-4937-84B5-D8FDF452C18C}" dt="2019-09-24T00:28:42.186" v="8715" actId="478"/>
          <ac:grpSpMkLst>
            <pc:docMk/>
            <pc:sldMk cId="1779966967" sldId="407"/>
            <ac:grpSpMk id="6" creationId="{055FBA71-7F17-4A02-B43C-CA5C027C68B9}"/>
          </ac:grpSpMkLst>
        </pc:grpChg>
        <pc:grpChg chg="add mod">
          <ac:chgData name="김희정" userId="e354a40b-7d06-4789-8c15-93edbb47e669" providerId="ADAL" clId="{FCE8AF69-9CA6-4937-84B5-D8FDF452C18C}" dt="2019-09-27T05:04:29.882" v="38496" actId="1076"/>
          <ac:grpSpMkLst>
            <pc:docMk/>
            <pc:sldMk cId="1779966967" sldId="407"/>
            <ac:grpSpMk id="12" creationId="{6E72F8F4-B95C-4C7A-969E-BDAEC83EC1AB}"/>
          </ac:grpSpMkLst>
        </pc:grpChg>
        <pc:grpChg chg="del">
          <ac:chgData name="김희정" userId="e354a40b-7d06-4789-8c15-93edbb47e669" providerId="ADAL" clId="{FCE8AF69-9CA6-4937-84B5-D8FDF452C18C}" dt="2019-09-24T00:28:42.186" v="8715" actId="478"/>
          <ac:grpSpMkLst>
            <pc:docMk/>
            <pc:sldMk cId="1779966967" sldId="407"/>
            <ac:grpSpMk id="34" creationId="{3DCB3993-0808-4130-99FC-BAB7F2411CC0}"/>
          </ac:grpSpMkLst>
        </pc:grpChg>
        <pc:grpChg chg="del">
          <ac:chgData name="김희정" userId="e354a40b-7d06-4789-8c15-93edbb47e669" providerId="ADAL" clId="{FCE8AF69-9CA6-4937-84B5-D8FDF452C18C}" dt="2019-09-24T00:28:42.186" v="8715" actId="478"/>
          <ac:grpSpMkLst>
            <pc:docMk/>
            <pc:sldMk cId="1779966967" sldId="407"/>
            <ac:grpSpMk id="35" creationId="{C4841921-3E45-48C5-91FF-3BBE9F5D603D}"/>
          </ac:grpSpMkLst>
        </pc:grpChg>
        <pc:picChg chg="add del mod ord">
          <ac:chgData name="김희정" userId="e354a40b-7d06-4789-8c15-93edbb47e669" providerId="ADAL" clId="{FCE8AF69-9CA6-4937-84B5-D8FDF452C18C}" dt="2019-09-24T06:09:52.601" v="14237" actId="478"/>
          <ac:picMkLst>
            <pc:docMk/>
            <pc:sldMk cId="1779966967" sldId="407"/>
            <ac:picMk id="2" creationId="{238BBD83-51CA-467D-94F3-7A1D51F01D18}"/>
          </ac:picMkLst>
        </pc:picChg>
        <pc:picChg chg="add del mod">
          <ac:chgData name="김희정" userId="e354a40b-7d06-4789-8c15-93edbb47e669" providerId="ADAL" clId="{FCE8AF69-9CA6-4937-84B5-D8FDF452C18C}" dt="2019-09-24T06:01:27.138" v="14186" actId="478"/>
          <ac:picMkLst>
            <pc:docMk/>
            <pc:sldMk cId="1779966967" sldId="407"/>
            <ac:picMk id="4" creationId="{0E98396D-D1F5-4E92-BFB9-CE012E6F153A}"/>
          </ac:picMkLst>
        </pc:picChg>
        <pc:picChg chg="add del mod">
          <ac:chgData name="김희정" userId="e354a40b-7d06-4789-8c15-93edbb47e669" providerId="ADAL" clId="{FCE8AF69-9CA6-4937-84B5-D8FDF452C18C}" dt="2019-09-24T07:14:18.095" v="14758" actId="478"/>
          <ac:picMkLst>
            <pc:docMk/>
            <pc:sldMk cId="1779966967" sldId="407"/>
            <ac:picMk id="6" creationId="{C5B41BAD-A16C-4F9C-A4CE-84EE24A8C16C}"/>
          </ac:picMkLst>
        </pc:picChg>
        <pc:picChg chg="add del">
          <ac:chgData name="김희정" userId="e354a40b-7d06-4789-8c15-93edbb47e669" providerId="ADAL" clId="{FCE8AF69-9CA6-4937-84B5-D8FDF452C18C}" dt="2019-09-24T05:57:20.108" v="14167"/>
          <ac:picMkLst>
            <pc:docMk/>
            <pc:sldMk cId="1779966967" sldId="407"/>
            <ac:picMk id="16" creationId="{49DDA811-A1A0-46CA-9072-B5943D76C09E}"/>
          </ac:picMkLst>
        </pc:picChg>
        <pc:picChg chg="add del mod">
          <ac:chgData name="김희정" userId="e354a40b-7d06-4789-8c15-93edbb47e669" providerId="ADAL" clId="{FCE8AF69-9CA6-4937-84B5-D8FDF452C18C}" dt="2019-09-24T06:14:53.927" v="14265"/>
          <ac:picMkLst>
            <pc:docMk/>
            <pc:sldMk cId="1779966967" sldId="407"/>
            <ac:picMk id="17" creationId="{77D7BF2E-2625-47EA-AE4F-25CD07DB6E6C}"/>
          </ac:picMkLst>
        </pc:picChg>
        <pc:picChg chg="add mod">
          <ac:chgData name="김희정" userId="e354a40b-7d06-4789-8c15-93edbb47e669" providerId="ADAL" clId="{FCE8AF69-9CA6-4937-84B5-D8FDF452C18C}" dt="2019-09-24T04:15:52.031" v="12814" actId="1076"/>
          <ac:picMkLst>
            <pc:docMk/>
            <pc:sldMk cId="1779966967" sldId="407"/>
            <ac:picMk id="27" creationId="{EE57C550-BE1C-4030-97CC-DB1760DCCF84}"/>
          </ac:picMkLst>
        </pc:picChg>
        <pc:picChg chg="add del mod">
          <ac:chgData name="김희정" userId="e354a40b-7d06-4789-8c15-93edbb47e669" providerId="ADAL" clId="{FCE8AF69-9CA6-4937-84B5-D8FDF452C18C}" dt="2019-09-24T04:10:32.349" v="12786"/>
          <ac:picMkLst>
            <pc:docMk/>
            <pc:sldMk cId="1779966967" sldId="407"/>
            <ac:picMk id="1026" creationId="{E566AF65-DB58-48B0-BD05-929B4B3991FE}"/>
          </ac:picMkLst>
        </pc:picChg>
        <pc:picChg chg="add mod">
          <ac:chgData name="김희정" userId="e354a40b-7d06-4789-8c15-93edbb47e669" providerId="ADAL" clId="{FCE8AF69-9CA6-4937-84B5-D8FDF452C18C}" dt="2019-09-25T00:27:30.904" v="21453" actId="1440"/>
          <ac:picMkLst>
            <pc:docMk/>
            <pc:sldMk cId="1779966967" sldId="407"/>
            <ac:picMk id="1028" creationId="{4F3209AD-E3AD-4B40-8D05-CC5167F0F12F}"/>
          </ac:picMkLst>
        </pc:picChg>
      </pc:sldChg>
      <pc:sldChg chg="add del">
        <pc:chgData name="김희정" userId="e354a40b-7d06-4789-8c15-93edbb47e669" providerId="ADAL" clId="{FCE8AF69-9CA6-4937-84B5-D8FDF452C18C}" dt="2019-09-24T00:44:15.176" v="9091" actId="47"/>
        <pc:sldMkLst>
          <pc:docMk/>
          <pc:sldMk cId="1423273046" sldId="408"/>
        </pc:sldMkLst>
      </pc:sldChg>
      <pc:sldChg chg="add del">
        <pc:chgData name="김희정" userId="e354a40b-7d06-4789-8c15-93edbb47e669" providerId="ADAL" clId="{FCE8AF69-9CA6-4937-84B5-D8FDF452C18C}" dt="2019-09-24T00:44:15.647" v="9092" actId="47"/>
        <pc:sldMkLst>
          <pc:docMk/>
          <pc:sldMk cId="2948081010" sldId="409"/>
        </pc:sldMkLst>
      </pc:sldChg>
      <pc:sldChg chg="add del">
        <pc:chgData name="김희정" userId="e354a40b-7d06-4789-8c15-93edbb47e669" providerId="ADAL" clId="{FCE8AF69-9CA6-4937-84B5-D8FDF452C18C}" dt="2019-09-24T00:44:16.103" v="9093" actId="47"/>
        <pc:sldMkLst>
          <pc:docMk/>
          <pc:sldMk cId="1751196134" sldId="410"/>
        </pc:sldMkLst>
      </pc:sldChg>
      <pc:sldChg chg="addSp delSp modSp add ord modNotes modNotesTx">
        <pc:chgData name="김희정" userId="e354a40b-7d06-4789-8c15-93edbb47e669" providerId="ADAL" clId="{FCE8AF69-9CA6-4937-84B5-D8FDF452C18C}" dt="2019-09-27T02:36:05.852" v="38084" actId="403"/>
        <pc:sldMkLst>
          <pc:docMk/>
          <pc:sldMk cId="281109792" sldId="411"/>
        </pc:sldMkLst>
        <pc:spChg chg="add del">
          <ac:chgData name="김희정" userId="e354a40b-7d06-4789-8c15-93edbb47e669" providerId="ADAL" clId="{FCE8AF69-9CA6-4937-84B5-D8FDF452C18C}" dt="2019-09-24T06:00:25.844" v="14180"/>
          <ac:spMkLst>
            <pc:docMk/>
            <pc:sldMk cId="281109792" sldId="411"/>
            <ac:spMk id="10" creationId="{3CF48DEF-17CB-41B4-9DE7-5D8F35A2A130}"/>
          </ac:spMkLst>
        </pc:spChg>
        <pc:spChg chg="add del">
          <ac:chgData name="김희정" userId="e354a40b-7d06-4789-8c15-93edbb47e669" providerId="ADAL" clId="{FCE8AF69-9CA6-4937-84B5-D8FDF452C18C}" dt="2019-09-24T06:00:25.844" v="14180"/>
          <ac:spMkLst>
            <pc:docMk/>
            <pc:sldMk cId="281109792" sldId="411"/>
            <ac:spMk id="12" creationId="{880E8741-D4BD-4CFF-8BE7-2A8C360A90F7}"/>
          </ac:spMkLst>
        </pc:spChg>
        <pc:spChg chg="add del">
          <ac:chgData name="김희정" userId="e354a40b-7d06-4789-8c15-93edbb47e669" providerId="ADAL" clId="{FCE8AF69-9CA6-4937-84B5-D8FDF452C18C}" dt="2019-09-24T06:00:25.844" v="14180"/>
          <ac:spMkLst>
            <pc:docMk/>
            <pc:sldMk cId="281109792" sldId="411"/>
            <ac:spMk id="13" creationId="{856E39D2-D281-4A7F-9C5D-FF2C814B5431}"/>
          </ac:spMkLst>
        </pc:spChg>
        <pc:spChg chg="add del">
          <ac:chgData name="김희정" userId="e354a40b-7d06-4789-8c15-93edbb47e669" providerId="ADAL" clId="{FCE8AF69-9CA6-4937-84B5-D8FDF452C18C}" dt="2019-09-24T06:00:25.844" v="14180"/>
          <ac:spMkLst>
            <pc:docMk/>
            <pc:sldMk cId="281109792" sldId="411"/>
            <ac:spMk id="14" creationId="{C6676BF9-04E9-43A2-B249-536CB01793F0}"/>
          </ac:spMkLst>
        </pc:spChg>
        <pc:spChg chg="add del">
          <ac:chgData name="김희정" userId="e354a40b-7d06-4789-8c15-93edbb47e669" providerId="ADAL" clId="{FCE8AF69-9CA6-4937-84B5-D8FDF452C18C}" dt="2019-09-24T06:00:25.844" v="14180"/>
          <ac:spMkLst>
            <pc:docMk/>
            <pc:sldMk cId="281109792" sldId="411"/>
            <ac:spMk id="15" creationId="{2E9D2622-A299-43D4-BDAD-764A6A8AD18E}"/>
          </ac:spMkLst>
        </pc:spChg>
        <pc:spChg chg="add del">
          <ac:chgData name="김희정" userId="e354a40b-7d06-4789-8c15-93edbb47e669" providerId="ADAL" clId="{FCE8AF69-9CA6-4937-84B5-D8FDF452C18C}" dt="2019-09-24T06:00:25.844" v="14180"/>
          <ac:spMkLst>
            <pc:docMk/>
            <pc:sldMk cId="281109792" sldId="411"/>
            <ac:spMk id="16" creationId="{3D3F18C9-E692-4A8C-A3EE-A025E4D1218E}"/>
          </ac:spMkLst>
        </pc:spChg>
        <pc:spChg chg="add del">
          <ac:chgData name="김희정" userId="e354a40b-7d06-4789-8c15-93edbb47e669" providerId="ADAL" clId="{FCE8AF69-9CA6-4937-84B5-D8FDF452C18C}" dt="2019-09-24T06:00:25.844" v="14180"/>
          <ac:spMkLst>
            <pc:docMk/>
            <pc:sldMk cId="281109792" sldId="411"/>
            <ac:spMk id="17" creationId="{FEE84C20-4E20-4A72-A2CE-48E25D106154}"/>
          </ac:spMkLst>
        </pc:spChg>
        <pc:spChg chg="mod">
          <ac:chgData name="김희정" userId="e354a40b-7d06-4789-8c15-93edbb47e669" providerId="ADAL" clId="{FCE8AF69-9CA6-4937-84B5-D8FDF452C18C}" dt="2019-09-27T02:36:05.852" v="38084" actId="403"/>
          <ac:spMkLst>
            <pc:docMk/>
            <pc:sldMk cId="281109792" sldId="411"/>
            <ac:spMk id="1194" creationId="{00000000-0000-0000-0000-000000000000}"/>
          </ac:spMkLst>
        </pc:spChg>
        <pc:spChg chg="mod">
          <ac:chgData name="김희정" userId="e354a40b-7d06-4789-8c15-93edbb47e669" providerId="ADAL" clId="{FCE8AF69-9CA6-4937-84B5-D8FDF452C18C}" dt="2019-09-25T09:00:44.782" v="30255" actId="113"/>
          <ac:spMkLst>
            <pc:docMk/>
            <pc:sldMk cId="281109792" sldId="411"/>
            <ac:spMk id="1195" creationId="{00000000-0000-0000-0000-000000000000}"/>
          </ac:spMkLst>
        </pc:spChg>
        <pc:picChg chg="add del mod">
          <ac:chgData name="김희정" userId="e354a40b-7d06-4789-8c15-93edbb47e669" providerId="ADAL" clId="{FCE8AF69-9CA6-4937-84B5-D8FDF452C18C}" dt="2019-09-24T05:00:32.502" v="13686" actId="478"/>
          <ac:picMkLst>
            <pc:docMk/>
            <pc:sldMk cId="281109792" sldId="411"/>
            <ac:picMk id="5" creationId="{D2B3AE97-E203-412F-A0AF-F1F6AE680178}"/>
          </ac:picMkLst>
        </pc:picChg>
        <pc:picChg chg="add del">
          <ac:chgData name="김희정" userId="e354a40b-7d06-4789-8c15-93edbb47e669" providerId="ADAL" clId="{FCE8AF69-9CA6-4937-84B5-D8FDF452C18C}" dt="2019-09-24T01:08:37.797" v="9561"/>
          <ac:picMkLst>
            <pc:docMk/>
            <pc:sldMk cId="281109792" sldId="411"/>
            <ac:picMk id="5" creationId="{D4C7610F-2B11-4B9D-8894-7E912E0EF42F}"/>
          </ac:picMkLst>
        </pc:picChg>
        <pc:picChg chg="add del mod">
          <ac:chgData name="김희정" userId="e354a40b-7d06-4789-8c15-93edbb47e669" providerId="ADAL" clId="{FCE8AF69-9CA6-4937-84B5-D8FDF452C18C}" dt="2019-09-24T05:29:52.290" v="13691" actId="478"/>
          <ac:picMkLst>
            <pc:docMk/>
            <pc:sldMk cId="281109792" sldId="411"/>
            <ac:picMk id="6" creationId="{4E603D80-CC58-433B-A5E3-8FFB30C0C748}"/>
          </ac:picMkLst>
        </pc:picChg>
        <pc:picChg chg="add del mod">
          <ac:chgData name="김희정" userId="e354a40b-7d06-4789-8c15-93edbb47e669" providerId="ADAL" clId="{FCE8AF69-9CA6-4937-84B5-D8FDF452C18C}" dt="2019-09-24T01:08:47.935" v="9566"/>
          <ac:picMkLst>
            <pc:docMk/>
            <pc:sldMk cId="281109792" sldId="411"/>
            <ac:picMk id="6" creationId="{513C2781-4B38-4E84-A8F0-50EF73920912}"/>
          </ac:picMkLst>
        </pc:picChg>
        <pc:picChg chg="del">
          <ac:chgData name="김희정" userId="e354a40b-7d06-4789-8c15-93edbb47e669" providerId="ADAL" clId="{FCE8AF69-9CA6-4937-84B5-D8FDF452C18C}" dt="2019-09-24T01:08:36.096" v="9559" actId="478"/>
          <ac:picMkLst>
            <pc:docMk/>
            <pc:sldMk cId="281109792" sldId="411"/>
            <ac:picMk id="7" creationId="{2093504E-CA01-4485-991F-A37A377C8428}"/>
          </ac:picMkLst>
        </pc:picChg>
        <pc:picChg chg="add del mod">
          <ac:chgData name="김희정" userId="e354a40b-7d06-4789-8c15-93edbb47e669" providerId="ADAL" clId="{FCE8AF69-9CA6-4937-84B5-D8FDF452C18C}" dt="2019-09-24T05:54:19.806" v="14156" actId="478"/>
          <ac:picMkLst>
            <pc:docMk/>
            <pc:sldMk cId="281109792" sldId="411"/>
            <ac:picMk id="7" creationId="{D1E001AA-5D12-4744-871D-1FD5153A8C1C}"/>
          </ac:picMkLst>
        </pc:picChg>
        <pc:picChg chg="add del mod">
          <ac:chgData name="김희정" userId="e354a40b-7d06-4789-8c15-93edbb47e669" providerId="ADAL" clId="{FCE8AF69-9CA6-4937-84B5-D8FDF452C18C}" dt="2019-09-24T05:54:41.046" v="14160" actId="478"/>
          <ac:picMkLst>
            <pc:docMk/>
            <pc:sldMk cId="281109792" sldId="411"/>
            <ac:picMk id="8" creationId="{75461972-E337-483D-BFAA-E51716950431}"/>
          </ac:picMkLst>
        </pc:picChg>
        <pc:picChg chg="add del">
          <ac:chgData name="김희정" userId="e354a40b-7d06-4789-8c15-93edbb47e669" providerId="ADAL" clId="{FCE8AF69-9CA6-4937-84B5-D8FDF452C18C}" dt="2019-09-24T01:09:25.341" v="9578" actId="478"/>
          <ac:picMkLst>
            <pc:docMk/>
            <pc:sldMk cId="281109792" sldId="411"/>
            <ac:picMk id="8" creationId="{F75B844D-EBFA-44F5-920C-AC714FA146D1}"/>
          </ac:picMkLst>
        </pc:picChg>
        <pc:picChg chg="add mod">
          <ac:chgData name="김희정" userId="e354a40b-7d06-4789-8c15-93edbb47e669" providerId="ADAL" clId="{FCE8AF69-9CA6-4937-84B5-D8FDF452C18C}" dt="2019-09-24T05:55:29.947" v="14164" actId="14100"/>
          <ac:picMkLst>
            <pc:docMk/>
            <pc:sldMk cId="281109792" sldId="411"/>
            <ac:picMk id="9" creationId="{2952CB39-CF99-429A-BBCC-1B79E6D387E7}"/>
          </ac:picMkLst>
        </pc:picChg>
        <pc:picChg chg="add del mod">
          <ac:chgData name="김희정" userId="e354a40b-7d06-4789-8c15-93edbb47e669" providerId="ADAL" clId="{FCE8AF69-9CA6-4937-84B5-D8FDF452C18C}" dt="2019-09-24T01:09:29.915" v="9581" actId="478"/>
          <ac:picMkLst>
            <pc:docMk/>
            <pc:sldMk cId="281109792" sldId="411"/>
            <ac:picMk id="9" creationId="{5DDB9A9D-2FEB-48E8-9C4E-100E1E5E81D2}"/>
          </ac:picMkLst>
        </pc:picChg>
        <pc:picChg chg="add del mod">
          <ac:chgData name="김희정" userId="e354a40b-7d06-4789-8c15-93edbb47e669" providerId="ADAL" clId="{FCE8AF69-9CA6-4937-84B5-D8FDF452C18C}" dt="2019-09-24T01:10:37.500" v="9591" actId="478"/>
          <ac:picMkLst>
            <pc:docMk/>
            <pc:sldMk cId="281109792" sldId="411"/>
            <ac:picMk id="10" creationId="{40ADEFB8-EE2A-40E0-8AF1-33EF78A40EF3}"/>
          </ac:picMkLst>
        </pc:picChg>
        <pc:picChg chg="add del mod">
          <ac:chgData name="김희정" userId="e354a40b-7d06-4789-8c15-93edbb47e669" providerId="ADAL" clId="{FCE8AF69-9CA6-4937-84B5-D8FDF452C18C}" dt="2019-09-24T05:01:08.733" v="13688" actId="478"/>
          <ac:picMkLst>
            <pc:docMk/>
            <pc:sldMk cId="281109792" sldId="411"/>
            <ac:picMk id="11" creationId="{D4179FC4-FAC2-4CE2-A39C-5108816B7A03}"/>
          </ac:picMkLst>
        </pc:picChg>
      </pc:sldChg>
      <pc:sldChg chg="addSp delSp modSp add modTransition modAnim modNotes modNotesTx">
        <pc:chgData name="김희정" userId="e354a40b-7d06-4789-8c15-93edbb47e669" providerId="ADAL" clId="{FCE8AF69-9CA6-4937-84B5-D8FDF452C18C}" dt="2019-09-27T02:35:45.911" v="38078" actId="403"/>
        <pc:sldMkLst>
          <pc:docMk/>
          <pc:sldMk cId="2906417018" sldId="412"/>
        </pc:sldMkLst>
        <pc:spChg chg="mod">
          <ac:chgData name="김희정" userId="e354a40b-7d06-4789-8c15-93edbb47e669" providerId="ADAL" clId="{FCE8AF69-9CA6-4937-84B5-D8FDF452C18C}" dt="2019-09-24T00:59:41.115" v="9337" actId="1076"/>
          <ac:spMkLst>
            <pc:docMk/>
            <pc:sldMk cId="2906417018" sldId="412"/>
            <ac:spMk id="7" creationId="{3CC3AF3C-E55C-44C6-9B2C-2FE7A8E68C59}"/>
          </ac:spMkLst>
        </pc:spChg>
        <pc:spChg chg="mod">
          <ac:chgData name="김희정" userId="e354a40b-7d06-4789-8c15-93edbb47e669" providerId="ADAL" clId="{FCE8AF69-9CA6-4937-84B5-D8FDF452C18C}" dt="2019-09-27T02:35:45.911" v="38078" actId="403"/>
          <ac:spMkLst>
            <pc:docMk/>
            <pc:sldMk cId="2906417018" sldId="412"/>
            <ac:spMk id="10" creationId="{3EA04D19-3A2B-44DC-B7A7-D2C3810B905B}"/>
          </ac:spMkLst>
        </pc:spChg>
        <pc:spChg chg="add mod">
          <ac:chgData name="김희정" userId="e354a40b-7d06-4789-8c15-93edbb47e669" providerId="ADAL" clId="{FCE8AF69-9CA6-4937-84B5-D8FDF452C18C}" dt="2019-09-27T02:00:47.926" v="37711" actId="113"/>
          <ac:spMkLst>
            <pc:docMk/>
            <pc:sldMk cId="2906417018" sldId="412"/>
            <ac:spMk id="13" creationId="{49E47D4F-EC20-4E5C-AA43-59DE42BF035A}"/>
          </ac:spMkLst>
        </pc:spChg>
        <pc:spChg chg="add mod">
          <ac:chgData name="김희정" userId="e354a40b-7d06-4789-8c15-93edbb47e669" providerId="ADAL" clId="{FCE8AF69-9CA6-4937-84B5-D8FDF452C18C}" dt="2019-09-27T02:20:12.183" v="37786" actId="20577"/>
          <ac:spMkLst>
            <pc:docMk/>
            <pc:sldMk cId="2906417018" sldId="412"/>
            <ac:spMk id="14" creationId="{69AB71A3-35B3-4638-BF04-5D3843C67F91}"/>
          </ac:spMkLst>
        </pc:spChg>
        <pc:spChg chg="mod">
          <ac:chgData name="김희정" userId="e354a40b-7d06-4789-8c15-93edbb47e669" providerId="ADAL" clId="{FCE8AF69-9CA6-4937-84B5-D8FDF452C18C}" dt="2019-09-27T02:35:45.911" v="38078" actId="403"/>
          <ac:spMkLst>
            <pc:docMk/>
            <pc:sldMk cId="2906417018" sldId="412"/>
            <ac:spMk id="29" creationId="{30F791DD-E198-4835-AF52-BDC234BDFB1F}"/>
          </ac:spMkLst>
        </pc:spChg>
        <pc:spChg chg="mod">
          <ac:chgData name="김희정" userId="e354a40b-7d06-4789-8c15-93edbb47e669" providerId="ADAL" clId="{FCE8AF69-9CA6-4937-84B5-D8FDF452C18C}" dt="2019-09-27T02:34:50.316" v="38067" actId="404"/>
          <ac:spMkLst>
            <pc:docMk/>
            <pc:sldMk cId="2906417018" sldId="412"/>
            <ac:spMk id="1219" creationId="{00000000-0000-0000-0000-000000000000}"/>
          </ac:spMkLst>
        </pc:spChg>
        <pc:spChg chg="mod">
          <ac:chgData name="김희정" userId="e354a40b-7d06-4789-8c15-93edbb47e669" providerId="ADAL" clId="{FCE8AF69-9CA6-4937-84B5-D8FDF452C18C}" dt="2019-09-27T02:35:45.911" v="38078" actId="403"/>
          <ac:spMkLst>
            <pc:docMk/>
            <pc:sldMk cId="2906417018" sldId="412"/>
            <ac:spMk id="1220" creationId="{00000000-0000-0000-0000-000000000000}"/>
          </ac:spMkLst>
        </pc:spChg>
        <pc:spChg chg="mod">
          <ac:chgData name="김희정" userId="e354a40b-7d06-4789-8c15-93edbb47e669" providerId="ADAL" clId="{FCE8AF69-9CA6-4937-84B5-D8FDF452C18C}" dt="2019-09-27T02:35:45.911" v="38078" actId="403"/>
          <ac:spMkLst>
            <pc:docMk/>
            <pc:sldMk cId="2906417018" sldId="412"/>
            <ac:spMk id="1221" creationId="{00000000-0000-0000-0000-000000000000}"/>
          </ac:spMkLst>
        </pc:spChg>
        <pc:picChg chg="add del mod">
          <ac:chgData name="김희정" userId="e354a40b-7d06-4789-8c15-93edbb47e669" providerId="ADAL" clId="{FCE8AF69-9CA6-4937-84B5-D8FDF452C18C}" dt="2019-09-24T04:15:49.902" v="12811" actId="1076"/>
          <ac:picMkLst>
            <pc:docMk/>
            <pc:sldMk cId="2906417018" sldId="412"/>
            <ac:picMk id="11" creationId="{55686B23-CA4C-4423-B88C-52AB42635836}"/>
          </ac:picMkLst>
        </pc:picChg>
        <pc:picChg chg="add del">
          <ac:chgData name="김희정" userId="e354a40b-7d06-4789-8c15-93edbb47e669" providerId="ADAL" clId="{FCE8AF69-9CA6-4937-84B5-D8FDF452C18C}" dt="2019-09-24T04:15:47.948" v="12809"/>
          <ac:picMkLst>
            <pc:docMk/>
            <pc:sldMk cId="2906417018" sldId="412"/>
            <ac:picMk id="12" creationId="{5444A750-9F79-4761-8905-FADCF0D1728A}"/>
          </ac:picMkLst>
        </pc:picChg>
        <pc:picChg chg="add del mod">
          <ac:chgData name="김희정" userId="e354a40b-7d06-4789-8c15-93edbb47e669" providerId="ADAL" clId="{FCE8AF69-9CA6-4937-84B5-D8FDF452C18C}" dt="2019-09-24T01:05:30.448" v="9529" actId="478"/>
          <ac:picMkLst>
            <pc:docMk/>
            <pc:sldMk cId="2906417018" sldId="412"/>
            <ac:picMk id="12" creationId="{59D15A41-5257-424F-8BE9-FBF944FC5D76}"/>
          </ac:picMkLst>
        </pc:picChg>
        <pc:picChg chg="add del">
          <ac:chgData name="김희정" userId="e354a40b-7d06-4789-8c15-93edbb47e669" providerId="ADAL" clId="{FCE8AF69-9CA6-4937-84B5-D8FDF452C18C}" dt="2019-09-24T01:05:04.918" v="9519"/>
          <ac:picMkLst>
            <pc:docMk/>
            <pc:sldMk cId="2906417018" sldId="412"/>
            <ac:picMk id="13" creationId="{562F1ABE-74E2-4F6B-AA60-AE572A8E97FF}"/>
          </ac:picMkLst>
        </pc:picChg>
        <pc:picChg chg="add del">
          <ac:chgData name="김희정" userId="e354a40b-7d06-4789-8c15-93edbb47e669" providerId="ADAL" clId="{FCE8AF69-9CA6-4937-84B5-D8FDF452C18C}" dt="2019-09-24T01:07:34.476" v="9553" actId="478"/>
          <ac:picMkLst>
            <pc:docMk/>
            <pc:sldMk cId="2906417018" sldId="412"/>
            <ac:picMk id="14" creationId="{D8458CDE-F96C-421E-BFEE-650A3DD9398F}"/>
          </ac:picMkLst>
        </pc:picChg>
        <pc:picChg chg="del">
          <ac:chgData name="김희정" userId="e354a40b-7d06-4789-8c15-93edbb47e669" providerId="ADAL" clId="{FCE8AF69-9CA6-4937-84B5-D8FDF452C18C}" dt="2019-09-24T01:04:40.556" v="9513" actId="478"/>
          <ac:picMkLst>
            <pc:docMk/>
            <pc:sldMk cId="2906417018" sldId="412"/>
            <ac:picMk id="27" creationId="{EE57C550-BE1C-4030-97CC-DB1760DCCF84}"/>
          </ac:picMkLst>
        </pc:picChg>
      </pc:sldChg>
      <pc:sldChg chg="addSp delSp modSp add modNotes modNotesTx">
        <pc:chgData name="김희정" userId="e354a40b-7d06-4789-8c15-93edbb47e669" providerId="ADAL" clId="{FCE8AF69-9CA6-4937-84B5-D8FDF452C18C}" dt="2019-09-27T02:35:38.503" v="38077" actId="403"/>
        <pc:sldMkLst>
          <pc:docMk/>
          <pc:sldMk cId="2874288308" sldId="413"/>
        </pc:sldMkLst>
        <pc:spChg chg="mod">
          <ac:chgData name="김희정" userId="e354a40b-7d06-4789-8c15-93edbb47e669" providerId="ADAL" clId="{FCE8AF69-9CA6-4937-84B5-D8FDF452C18C}" dt="2019-09-24T00:59:49.092" v="9338" actId="1076"/>
          <ac:spMkLst>
            <pc:docMk/>
            <pc:sldMk cId="2874288308" sldId="413"/>
            <ac:spMk id="7" creationId="{3CC3AF3C-E55C-44C6-9B2C-2FE7A8E68C59}"/>
          </ac:spMkLst>
        </pc:spChg>
        <pc:spChg chg="mod">
          <ac:chgData name="김희정" userId="e354a40b-7d06-4789-8c15-93edbb47e669" providerId="ADAL" clId="{FCE8AF69-9CA6-4937-84B5-D8FDF452C18C}" dt="2019-09-27T02:35:38.503" v="38077" actId="403"/>
          <ac:spMkLst>
            <pc:docMk/>
            <pc:sldMk cId="2874288308" sldId="413"/>
            <ac:spMk id="10" creationId="{3EA04D19-3A2B-44DC-B7A7-D2C3810B905B}"/>
          </ac:spMkLst>
        </pc:spChg>
        <pc:spChg chg="add mod">
          <ac:chgData name="김희정" userId="e354a40b-7d06-4789-8c15-93edbb47e669" providerId="ADAL" clId="{FCE8AF69-9CA6-4937-84B5-D8FDF452C18C}" dt="2019-09-26T01:45:54.513" v="31758" actId="20577"/>
          <ac:spMkLst>
            <pc:docMk/>
            <pc:sldMk cId="2874288308" sldId="413"/>
            <ac:spMk id="12" creationId="{B2238AA2-B295-4C00-8978-4A63ECB548C0}"/>
          </ac:spMkLst>
        </pc:spChg>
        <pc:spChg chg="add mod">
          <ac:chgData name="김희정" userId="e354a40b-7d06-4789-8c15-93edbb47e669" providerId="ADAL" clId="{FCE8AF69-9CA6-4937-84B5-D8FDF452C18C}" dt="2019-09-26T01:45:15.483" v="31751" actId="404"/>
          <ac:spMkLst>
            <pc:docMk/>
            <pc:sldMk cId="2874288308" sldId="413"/>
            <ac:spMk id="13" creationId="{D6BF3E35-A9A6-4B1F-8D2D-96266B651B70}"/>
          </ac:spMkLst>
        </pc:spChg>
        <pc:spChg chg="mod">
          <ac:chgData name="김희정" userId="e354a40b-7d06-4789-8c15-93edbb47e669" providerId="ADAL" clId="{FCE8AF69-9CA6-4937-84B5-D8FDF452C18C}" dt="2019-09-27T02:35:38.503" v="38077" actId="403"/>
          <ac:spMkLst>
            <pc:docMk/>
            <pc:sldMk cId="2874288308" sldId="413"/>
            <ac:spMk id="29" creationId="{30F791DD-E198-4835-AF52-BDC234BDFB1F}"/>
          </ac:spMkLst>
        </pc:spChg>
        <pc:spChg chg="mod">
          <ac:chgData name="김희정" userId="e354a40b-7d06-4789-8c15-93edbb47e669" providerId="ADAL" clId="{FCE8AF69-9CA6-4937-84B5-D8FDF452C18C}" dt="2019-09-27T02:34:42.108" v="38063" actId="403"/>
          <ac:spMkLst>
            <pc:docMk/>
            <pc:sldMk cId="2874288308" sldId="413"/>
            <ac:spMk id="1219" creationId="{00000000-0000-0000-0000-000000000000}"/>
          </ac:spMkLst>
        </pc:spChg>
        <pc:spChg chg="mod">
          <ac:chgData name="김희정" userId="e354a40b-7d06-4789-8c15-93edbb47e669" providerId="ADAL" clId="{FCE8AF69-9CA6-4937-84B5-D8FDF452C18C}" dt="2019-09-27T02:35:38.503" v="38077" actId="403"/>
          <ac:spMkLst>
            <pc:docMk/>
            <pc:sldMk cId="2874288308" sldId="413"/>
            <ac:spMk id="1220" creationId="{00000000-0000-0000-0000-000000000000}"/>
          </ac:spMkLst>
        </pc:spChg>
        <pc:spChg chg="mod">
          <ac:chgData name="김희정" userId="e354a40b-7d06-4789-8c15-93edbb47e669" providerId="ADAL" clId="{FCE8AF69-9CA6-4937-84B5-D8FDF452C18C}" dt="2019-09-27T02:35:38.503" v="38077" actId="403"/>
          <ac:spMkLst>
            <pc:docMk/>
            <pc:sldMk cId="2874288308" sldId="413"/>
            <ac:spMk id="1221" creationId="{00000000-0000-0000-0000-000000000000}"/>
          </ac:spMkLst>
        </pc:spChg>
        <pc:picChg chg="add del">
          <ac:chgData name="김희정" userId="e354a40b-7d06-4789-8c15-93edbb47e669" providerId="ADAL" clId="{FCE8AF69-9CA6-4937-84B5-D8FDF452C18C}" dt="2019-09-24T10:26:19.400" v="20499"/>
          <ac:picMkLst>
            <pc:docMk/>
            <pc:sldMk cId="2874288308" sldId="413"/>
            <ac:picMk id="3" creationId="{5663EF06-DD79-4DA3-BB1C-CD22335954C2}"/>
          </ac:picMkLst>
        </pc:picChg>
        <pc:picChg chg="add mod">
          <ac:chgData name="김희정" userId="e354a40b-7d06-4789-8c15-93edbb47e669" providerId="ADAL" clId="{FCE8AF69-9CA6-4937-84B5-D8FDF452C18C}" dt="2019-09-24T01:07:50.157" v="9557" actId="1076"/>
          <ac:picMkLst>
            <pc:docMk/>
            <pc:sldMk cId="2874288308" sldId="413"/>
            <ac:picMk id="11" creationId="{55821C21-6F4B-4805-A47C-0B428BBA4B29}"/>
          </ac:picMkLst>
        </pc:picChg>
        <pc:picChg chg="add del mod">
          <ac:chgData name="김희정" userId="e354a40b-7d06-4789-8c15-93edbb47e669" providerId="ADAL" clId="{FCE8AF69-9CA6-4937-84B5-D8FDF452C18C}" dt="2019-09-24T01:07:55.373" v="9558" actId="478"/>
          <ac:picMkLst>
            <pc:docMk/>
            <pc:sldMk cId="2874288308" sldId="413"/>
            <ac:picMk id="12" creationId="{658DE933-51A2-4356-9DFC-881DCAE66656}"/>
          </ac:picMkLst>
        </pc:picChg>
        <pc:picChg chg="del">
          <ac:chgData name="김희정" userId="e354a40b-7d06-4789-8c15-93edbb47e669" providerId="ADAL" clId="{FCE8AF69-9CA6-4937-84B5-D8FDF452C18C}" dt="2019-09-24T01:06:12.616" v="9534" actId="478"/>
          <ac:picMkLst>
            <pc:docMk/>
            <pc:sldMk cId="2874288308" sldId="413"/>
            <ac:picMk id="27" creationId="{EE57C550-BE1C-4030-97CC-DB1760DCCF84}"/>
          </ac:picMkLst>
        </pc:picChg>
      </pc:sldChg>
      <pc:sldChg chg="addSp delSp modSp add modNotes modNotesTx">
        <pc:chgData name="김희정" userId="e354a40b-7d06-4789-8c15-93edbb47e669" providerId="ADAL" clId="{FCE8AF69-9CA6-4937-84B5-D8FDF452C18C}" dt="2019-09-27T02:35:31.718" v="38076" actId="403"/>
        <pc:sldMkLst>
          <pc:docMk/>
          <pc:sldMk cId="3852782330" sldId="414"/>
        </pc:sldMkLst>
        <pc:spChg chg="mod">
          <ac:chgData name="김희정" userId="e354a40b-7d06-4789-8c15-93edbb47e669" providerId="ADAL" clId="{FCE8AF69-9CA6-4937-84B5-D8FDF452C18C}" dt="2019-09-24T00:59:57.397" v="9339" actId="1076"/>
          <ac:spMkLst>
            <pc:docMk/>
            <pc:sldMk cId="3852782330" sldId="414"/>
            <ac:spMk id="7" creationId="{3CC3AF3C-E55C-44C6-9B2C-2FE7A8E68C59}"/>
          </ac:spMkLst>
        </pc:spChg>
        <pc:spChg chg="mod">
          <ac:chgData name="김희정" userId="e354a40b-7d06-4789-8c15-93edbb47e669" providerId="ADAL" clId="{FCE8AF69-9CA6-4937-84B5-D8FDF452C18C}" dt="2019-09-27T02:35:31.718" v="38076" actId="403"/>
          <ac:spMkLst>
            <pc:docMk/>
            <pc:sldMk cId="3852782330" sldId="414"/>
            <ac:spMk id="10" creationId="{3EA04D19-3A2B-44DC-B7A7-D2C3810B905B}"/>
          </ac:spMkLst>
        </pc:spChg>
        <pc:spChg chg="add mod">
          <ac:chgData name="김희정" userId="e354a40b-7d06-4789-8c15-93edbb47e669" providerId="ADAL" clId="{FCE8AF69-9CA6-4937-84B5-D8FDF452C18C}" dt="2019-09-25T04:55:20.959" v="26204" actId="113"/>
          <ac:spMkLst>
            <pc:docMk/>
            <pc:sldMk cId="3852782330" sldId="414"/>
            <ac:spMk id="12" creationId="{D3F18AD2-F776-4A00-B78B-7C3E092D5C9B}"/>
          </ac:spMkLst>
        </pc:spChg>
        <pc:spChg chg="mod">
          <ac:chgData name="김희정" userId="e354a40b-7d06-4789-8c15-93edbb47e669" providerId="ADAL" clId="{FCE8AF69-9CA6-4937-84B5-D8FDF452C18C}" dt="2019-09-27T02:35:31.718" v="38076" actId="403"/>
          <ac:spMkLst>
            <pc:docMk/>
            <pc:sldMk cId="3852782330" sldId="414"/>
            <ac:spMk id="29" creationId="{30F791DD-E198-4835-AF52-BDC234BDFB1F}"/>
          </ac:spMkLst>
        </pc:spChg>
        <pc:spChg chg="mod">
          <ac:chgData name="김희정" userId="e354a40b-7d06-4789-8c15-93edbb47e669" providerId="ADAL" clId="{FCE8AF69-9CA6-4937-84B5-D8FDF452C18C}" dt="2019-09-27T02:35:11.699" v="38073" actId="404"/>
          <ac:spMkLst>
            <pc:docMk/>
            <pc:sldMk cId="3852782330" sldId="414"/>
            <ac:spMk id="1219" creationId="{00000000-0000-0000-0000-000000000000}"/>
          </ac:spMkLst>
        </pc:spChg>
        <pc:spChg chg="mod">
          <ac:chgData name="김희정" userId="e354a40b-7d06-4789-8c15-93edbb47e669" providerId="ADAL" clId="{FCE8AF69-9CA6-4937-84B5-D8FDF452C18C}" dt="2019-09-27T02:35:31.718" v="38076" actId="403"/>
          <ac:spMkLst>
            <pc:docMk/>
            <pc:sldMk cId="3852782330" sldId="414"/>
            <ac:spMk id="1220" creationId="{00000000-0000-0000-0000-000000000000}"/>
          </ac:spMkLst>
        </pc:spChg>
        <pc:spChg chg="mod">
          <ac:chgData name="김희정" userId="e354a40b-7d06-4789-8c15-93edbb47e669" providerId="ADAL" clId="{FCE8AF69-9CA6-4937-84B5-D8FDF452C18C}" dt="2019-09-27T02:35:31.718" v="38076" actId="403"/>
          <ac:spMkLst>
            <pc:docMk/>
            <pc:sldMk cId="3852782330" sldId="414"/>
            <ac:spMk id="1221" creationId="{00000000-0000-0000-0000-000000000000}"/>
          </ac:spMkLst>
        </pc:spChg>
        <pc:picChg chg="add mod">
          <ac:chgData name="김희정" userId="e354a40b-7d06-4789-8c15-93edbb47e669" providerId="ADAL" clId="{FCE8AF69-9CA6-4937-84B5-D8FDF452C18C}" dt="2019-09-24T01:07:10.156" v="9547" actId="1076"/>
          <ac:picMkLst>
            <pc:docMk/>
            <pc:sldMk cId="3852782330" sldId="414"/>
            <ac:picMk id="11" creationId="{9E72C5A5-E3C4-4119-A2E4-F4AC3C06AE0F}"/>
          </ac:picMkLst>
        </pc:picChg>
        <pc:picChg chg="del">
          <ac:chgData name="김희정" userId="e354a40b-7d06-4789-8c15-93edbb47e669" providerId="ADAL" clId="{FCE8AF69-9CA6-4937-84B5-D8FDF452C18C}" dt="2019-09-24T01:07:11.876" v="9548" actId="478"/>
          <ac:picMkLst>
            <pc:docMk/>
            <pc:sldMk cId="3852782330" sldId="414"/>
            <ac:picMk id="27" creationId="{EE57C550-BE1C-4030-97CC-DB1760DCCF84}"/>
          </ac:picMkLst>
        </pc:picChg>
        <pc:picChg chg="add mod">
          <ac:chgData name="김희정" userId="e354a40b-7d06-4789-8c15-93edbb47e669" providerId="ADAL" clId="{FCE8AF69-9CA6-4937-84B5-D8FDF452C18C}" dt="2019-09-25T05:09:29.728" v="26478" actId="1076"/>
          <ac:picMkLst>
            <pc:docMk/>
            <pc:sldMk cId="3852782330" sldId="414"/>
            <ac:picMk id="2050" creationId="{F16F1FDA-56CF-4D04-8D24-89B88F107C6E}"/>
          </ac:picMkLst>
        </pc:picChg>
      </pc:sldChg>
      <pc:sldChg chg="add del">
        <pc:chgData name="김희정" userId="e354a40b-7d06-4789-8c15-93edbb47e669" providerId="ADAL" clId="{FCE8AF69-9CA6-4937-84B5-D8FDF452C18C}" dt="2019-09-24T05:53:34.045" v="14141"/>
        <pc:sldMkLst>
          <pc:docMk/>
          <pc:sldMk cId="1846084254" sldId="415"/>
        </pc:sldMkLst>
      </pc:sldChg>
      <pc:sldChg chg="addSp delSp modSp add ord modTransition modAnim modNotes modNotesTx">
        <pc:chgData name="김희정" userId="e354a40b-7d06-4789-8c15-93edbb47e669" providerId="ADAL" clId="{FCE8AF69-9CA6-4937-84B5-D8FDF452C18C}" dt="2019-09-26T08:59:43.036" v="35715"/>
        <pc:sldMkLst>
          <pc:docMk/>
          <pc:sldMk cId="2737254731" sldId="415"/>
        </pc:sldMkLst>
        <pc:spChg chg="del">
          <ac:chgData name="김희정" userId="e354a40b-7d06-4789-8c15-93edbb47e669" providerId="ADAL" clId="{FCE8AF69-9CA6-4937-84B5-D8FDF452C18C}" dt="2019-09-24T09:44:16.952" v="20037" actId="478"/>
          <ac:spMkLst>
            <pc:docMk/>
            <pc:sldMk cId="2737254731" sldId="415"/>
            <ac:spMk id="2" creationId="{7AD2BB40-31FE-4F06-AFA1-A8EC871B1078}"/>
          </ac:spMkLst>
        </pc:spChg>
        <pc:spChg chg="add mod ord">
          <ac:chgData name="김희정" userId="e354a40b-7d06-4789-8c15-93edbb47e669" providerId="ADAL" clId="{FCE8AF69-9CA6-4937-84B5-D8FDF452C18C}" dt="2019-09-26T00:26:09.251" v="30433" actId="166"/>
          <ac:spMkLst>
            <pc:docMk/>
            <pc:sldMk cId="2737254731" sldId="415"/>
            <ac:spMk id="3" creationId="{29BEC3EF-0D53-46EE-A6FE-96C17934B169}"/>
          </ac:spMkLst>
        </pc:spChg>
        <pc:spChg chg="add del">
          <ac:chgData name="김희정" userId="e354a40b-7d06-4789-8c15-93edbb47e669" providerId="ADAL" clId="{FCE8AF69-9CA6-4937-84B5-D8FDF452C18C}" dt="2019-09-24T10:34:25.843" v="20543" actId="478"/>
          <ac:spMkLst>
            <pc:docMk/>
            <pc:sldMk cId="2737254731" sldId="415"/>
            <ac:spMk id="6" creationId="{9A2CC1C2-281F-4662-8771-92349239B47F}"/>
          </ac:spMkLst>
        </pc:spChg>
        <pc:spChg chg="add del">
          <ac:chgData name="김희정" userId="e354a40b-7d06-4789-8c15-93edbb47e669" providerId="ADAL" clId="{FCE8AF69-9CA6-4937-84B5-D8FDF452C18C}" dt="2019-09-26T00:25:45.328" v="30430" actId="478"/>
          <ac:spMkLst>
            <pc:docMk/>
            <pc:sldMk cId="2737254731" sldId="415"/>
            <ac:spMk id="6" creationId="{F4C79CB1-9D86-47E1-A4EA-AAFD701C0756}"/>
          </ac:spMkLst>
        </pc:spChg>
        <pc:spChg chg="add del mod">
          <ac:chgData name="김희정" userId="e354a40b-7d06-4789-8c15-93edbb47e669" providerId="ADAL" clId="{FCE8AF69-9CA6-4937-84B5-D8FDF452C18C}" dt="2019-09-24T10:36:33.259" v="20718" actId="478"/>
          <ac:spMkLst>
            <pc:docMk/>
            <pc:sldMk cId="2737254731" sldId="415"/>
            <ac:spMk id="7" creationId="{3E04015B-2F6E-42F1-AD1A-1787E4C16BF7}"/>
          </ac:spMkLst>
        </pc:spChg>
        <pc:spChg chg="add mod">
          <ac:chgData name="김희정" userId="e354a40b-7d06-4789-8c15-93edbb47e669" providerId="ADAL" clId="{FCE8AF69-9CA6-4937-84B5-D8FDF452C18C}" dt="2019-09-26T00:23:16.994" v="30393" actId="164"/>
          <ac:spMkLst>
            <pc:docMk/>
            <pc:sldMk cId="2737254731" sldId="415"/>
            <ac:spMk id="8" creationId="{916A8365-9BB5-4B90-8491-55B2B9F52E80}"/>
          </ac:spMkLst>
        </pc:spChg>
        <pc:spChg chg="add mod">
          <ac:chgData name="김희정" userId="e354a40b-7d06-4789-8c15-93edbb47e669" providerId="ADAL" clId="{FCE8AF69-9CA6-4937-84B5-D8FDF452C18C}" dt="2019-09-26T00:25:53.006" v="30431" actId="164"/>
          <ac:spMkLst>
            <pc:docMk/>
            <pc:sldMk cId="2737254731" sldId="415"/>
            <ac:spMk id="9" creationId="{C287D277-086C-442C-BDDB-41FA5474AFB6}"/>
          </ac:spMkLst>
        </pc:spChg>
        <pc:grpChg chg="add mod ord">
          <ac:chgData name="김희정" userId="e354a40b-7d06-4789-8c15-93edbb47e669" providerId="ADAL" clId="{FCE8AF69-9CA6-4937-84B5-D8FDF452C18C}" dt="2019-09-26T00:26:54.559" v="30441" actId="1076"/>
          <ac:grpSpMkLst>
            <pc:docMk/>
            <pc:sldMk cId="2737254731" sldId="415"/>
            <ac:grpSpMk id="5" creationId="{AA9D9D78-9FE5-4E25-B2C9-5ECF92F9CDC2}"/>
          </ac:grpSpMkLst>
        </pc:grpChg>
        <pc:grpChg chg="add mod">
          <ac:chgData name="김희정" userId="e354a40b-7d06-4789-8c15-93edbb47e669" providerId="ADAL" clId="{FCE8AF69-9CA6-4937-84B5-D8FDF452C18C}" dt="2019-09-26T00:25:53.006" v="30431" actId="164"/>
          <ac:grpSpMkLst>
            <pc:docMk/>
            <pc:sldMk cId="2737254731" sldId="415"/>
            <ac:grpSpMk id="7" creationId="{297D4B7E-B0F0-44DB-8832-2CDF9EADFCAE}"/>
          </ac:grpSpMkLst>
        </pc:grpChg>
        <pc:picChg chg="add mod">
          <ac:chgData name="김희정" userId="e354a40b-7d06-4789-8c15-93edbb47e669" providerId="ADAL" clId="{FCE8AF69-9CA6-4937-84B5-D8FDF452C18C}" dt="2019-09-26T00:23:16.994" v="30393" actId="164"/>
          <ac:picMkLst>
            <pc:docMk/>
            <pc:sldMk cId="2737254731" sldId="415"/>
            <ac:picMk id="2" creationId="{9F17C52A-F145-4BB0-86FE-58FCE075317A}"/>
          </ac:picMkLst>
        </pc:picChg>
        <pc:picChg chg="mod">
          <ac:chgData name="김희정" userId="e354a40b-7d06-4789-8c15-93edbb47e669" providerId="ADAL" clId="{FCE8AF69-9CA6-4937-84B5-D8FDF452C18C}" dt="2019-09-26T00:25:53.006" v="30431" actId="164"/>
          <ac:picMkLst>
            <pc:docMk/>
            <pc:sldMk cId="2737254731" sldId="415"/>
            <ac:picMk id="4" creationId="{04BBF78D-D01E-447D-A6E7-94283AADFAD8}"/>
          </ac:picMkLst>
        </pc:picChg>
        <pc:picChg chg="add del mod">
          <ac:chgData name="김희정" userId="e354a40b-7d06-4789-8c15-93edbb47e669" providerId="ADAL" clId="{FCE8AF69-9CA6-4937-84B5-D8FDF452C18C}" dt="2019-09-24T09:50:41.050" v="20046" actId="478"/>
          <ac:picMkLst>
            <pc:docMk/>
            <pc:sldMk cId="2737254731" sldId="415"/>
            <ac:picMk id="4" creationId="{771058BF-3A73-4B21-B129-A8960FFB4DD1}"/>
          </ac:picMkLst>
        </pc:picChg>
        <pc:picChg chg="add del mod">
          <ac:chgData name="김희정" userId="e354a40b-7d06-4789-8c15-93edbb47e669" providerId="ADAL" clId="{FCE8AF69-9CA6-4937-84B5-D8FDF452C18C}" dt="2019-09-25T02:08:38.956" v="22071" actId="478"/>
          <ac:picMkLst>
            <pc:docMk/>
            <pc:sldMk cId="2737254731" sldId="415"/>
            <ac:picMk id="5" creationId="{8251AD39-4240-4641-81ED-F5742CC6FAA7}"/>
          </ac:picMkLst>
        </pc:picChg>
      </pc:sldChg>
      <pc:sldChg chg="addSp delSp modSp add del">
        <pc:chgData name="김희정" userId="e354a40b-7d06-4789-8c15-93edbb47e669" providerId="ADAL" clId="{FCE8AF69-9CA6-4937-84B5-D8FDF452C18C}" dt="2019-09-24T06:00:23.558" v="14178"/>
        <pc:sldMkLst>
          <pc:docMk/>
          <pc:sldMk cId="3280998031" sldId="415"/>
        </pc:sldMkLst>
        <pc:spChg chg="add del">
          <ac:chgData name="김희정" userId="e354a40b-7d06-4789-8c15-93edbb47e669" providerId="ADAL" clId="{FCE8AF69-9CA6-4937-84B5-D8FDF452C18C}" dt="2019-09-24T06:00:04.224" v="14170"/>
          <ac:spMkLst>
            <pc:docMk/>
            <pc:sldMk cId="3280998031" sldId="415"/>
            <ac:spMk id="2" creationId="{2E78D2AA-58A8-49B9-8BCE-4486EAB35E69}"/>
          </ac:spMkLst>
        </pc:spChg>
        <pc:spChg chg="add del">
          <ac:chgData name="김희정" userId="e354a40b-7d06-4789-8c15-93edbb47e669" providerId="ADAL" clId="{FCE8AF69-9CA6-4937-84B5-D8FDF452C18C}" dt="2019-09-24T06:00:04.224" v="14170"/>
          <ac:spMkLst>
            <pc:docMk/>
            <pc:sldMk cId="3280998031" sldId="415"/>
            <ac:spMk id="3" creationId="{FB115BF8-18E9-4FF6-AAA1-85C0BFC7B130}"/>
          </ac:spMkLst>
        </pc:spChg>
        <pc:spChg chg="add del">
          <ac:chgData name="김희정" userId="e354a40b-7d06-4789-8c15-93edbb47e669" providerId="ADAL" clId="{FCE8AF69-9CA6-4937-84B5-D8FDF452C18C}" dt="2019-09-24T06:00:04.224" v="14170"/>
          <ac:spMkLst>
            <pc:docMk/>
            <pc:sldMk cId="3280998031" sldId="415"/>
            <ac:spMk id="4" creationId="{8E3ED356-A8E8-4D0A-9F2E-FF75BA9425D8}"/>
          </ac:spMkLst>
        </pc:spChg>
        <pc:spChg chg="add del">
          <ac:chgData name="김희정" userId="e354a40b-7d06-4789-8c15-93edbb47e669" providerId="ADAL" clId="{FCE8AF69-9CA6-4937-84B5-D8FDF452C18C}" dt="2019-09-24T06:00:04.224" v="14170"/>
          <ac:spMkLst>
            <pc:docMk/>
            <pc:sldMk cId="3280998031" sldId="415"/>
            <ac:spMk id="5" creationId="{07788CCF-FE97-4039-8A8E-917C44D663D0}"/>
          </ac:spMkLst>
        </pc:spChg>
        <pc:spChg chg="add del">
          <ac:chgData name="김희정" userId="e354a40b-7d06-4789-8c15-93edbb47e669" providerId="ADAL" clId="{FCE8AF69-9CA6-4937-84B5-D8FDF452C18C}" dt="2019-09-24T06:00:04.224" v="14170"/>
          <ac:spMkLst>
            <pc:docMk/>
            <pc:sldMk cId="3280998031" sldId="415"/>
            <ac:spMk id="6" creationId="{032F19C9-B76E-4D5E-AF16-CA62716040A8}"/>
          </ac:spMkLst>
        </pc:spChg>
        <pc:spChg chg="add del">
          <ac:chgData name="김희정" userId="e354a40b-7d06-4789-8c15-93edbb47e669" providerId="ADAL" clId="{FCE8AF69-9CA6-4937-84B5-D8FDF452C18C}" dt="2019-09-24T06:00:04.224" v="14170"/>
          <ac:spMkLst>
            <pc:docMk/>
            <pc:sldMk cId="3280998031" sldId="415"/>
            <ac:spMk id="7" creationId="{6F61040A-B7A5-4687-BC67-BA6B72FBA48F}"/>
          </ac:spMkLst>
        </pc:spChg>
        <pc:spChg chg="add del">
          <ac:chgData name="김희정" userId="e354a40b-7d06-4789-8c15-93edbb47e669" providerId="ADAL" clId="{FCE8AF69-9CA6-4937-84B5-D8FDF452C18C}" dt="2019-09-24T06:00:04.224" v="14170"/>
          <ac:spMkLst>
            <pc:docMk/>
            <pc:sldMk cId="3280998031" sldId="415"/>
            <ac:spMk id="8" creationId="{9216BFB8-EB90-496D-940A-EC041E12E8D3}"/>
          </ac:spMkLst>
        </pc:spChg>
        <pc:spChg chg="add del">
          <ac:chgData name="김희정" userId="e354a40b-7d06-4789-8c15-93edbb47e669" providerId="ADAL" clId="{FCE8AF69-9CA6-4937-84B5-D8FDF452C18C}" dt="2019-09-24T06:00:23.031" v="14177"/>
          <ac:spMkLst>
            <pc:docMk/>
            <pc:sldMk cId="3280998031" sldId="415"/>
            <ac:spMk id="9" creationId="{C2A84CEB-F8D1-4022-8BC4-4E2968ABF487}"/>
          </ac:spMkLst>
        </pc:spChg>
        <pc:spChg chg="add del">
          <ac:chgData name="김희정" userId="e354a40b-7d06-4789-8c15-93edbb47e669" providerId="ADAL" clId="{FCE8AF69-9CA6-4937-84B5-D8FDF452C18C}" dt="2019-09-24T06:00:23.031" v="14177"/>
          <ac:spMkLst>
            <pc:docMk/>
            <pc:sldMk cId="3280998031" sldId="415"/>
            <ac:spMk id="10" creationId="{5C39BE40-3C19-4CA8-BED9-39960D3EFCD6}"/>
          </ac:spMkLst>
        </pc:spChg>
        <pc:spChg chg="add del mod">
          <ac:chgData name="김희정" userId="e354a40b-7d06-4789-8c15-93edbb47e669" providerId="ADAL" clId="{FCE8AF69-9CA6-4937-84B5-D8FDF452C18C}" dt="2019-09-24T06:00:23.031" v="14177"/>
          <ac:spMkLst>
            <pc:docMk/>
            <pc:sldMk cId="3280998031" sldId="415"/>
            <ac:spMk id="11" creationId="{6A65AFBF-8C1E-4CB4-B129-B88060F9103C}"/>
          </ac:spMkLst>
        </pc:spChg>
        <pc:spChg chg="add del">
          <ac:chgData name="김희정" userId="e354a40b-7d06-4789-8c15-93edbb47e669" providerId="ADAL" clId="{FCE8AF69-9CA6-4937-84B5-D8FDF452C18C}" dt="2019-09-24T06:00:23.031" v="14177"/>
          <ac:spMkLst>
            <pc:docMk/>
            <pc:sldMk cId="3280998031" sldId="415"/>
            <ac:spMk id="12" creationId="{57C97A1A-6101-43DC-B13A-5139C10F44D9}"/>
          </ac:spMkLst>
        </pc:spChg>
        <pc:spChg chg="add del">
          <ac:chgData name="김희정" userId="e354a40b-7d06-4789-8c15-93edbb47e669" providerId="ADAL" clId="{FCE8AF69-9CA6-4937-84B5-D8FDF452C18C}" dt="2019-09-24T06:00:23.031" v="14177"/>
          <ac:spMkLst>
            <pc:docMk/>
            <pc:sldMk cId="3280998031" sldId="415"/>
            <ac:spMk id="13" creationId="{C3CB1794-E889-48AF-B620-8950AE894E0C}"/>
          </ac:spMkLst>
        </pc:spChg>
        <pc:spChg chg="add del">
          <ac:chgData name="김희정" userId="e354a40b-7d06-4789-8c15-93edbb47e669" providerId="ADAL" clId="{FCE8AF69-9CA6-4937-84B5-D8FDF452C18C}" dt="2019-09-24T06:00:23.031" v="14177"/>
          <ac:spMkLst>
            <pc:docMk/>
            <pc:sldMk cId="3280998031" sldId="415"/>
            <ac:spMk id="14" creationId="{B2616D23-0A07-4D79-9788-143165CF87B6}"/>
          </ac:spMkLst>
        </pc:spChg>
        <pc:spChg chg="add del">
          <ac:chgData name="김희정" userId="e354a40b-7d06-4789-8c15-93edbb47e669" providerId="ADAL" clId="{FCE8AF69-9CA6-4937-84B5-D8FDF452C18C}" dt="2019-09-24T06:00:23.031" v="14177"/>
          <ac:spMkLst>
            <pc:docMk/>
            <pc:sldMk cId="3280998031" sldId="415"/>
            <ac:spMk id="15" creationId="{C5B7C330-D268-47A5-8E91-3740264D0A7E}"/>
          </ac:spMkLst>
        </pc:spChg>
      </pc:sldChg>
      <pc:sldChg chg="addSp delSp modSp add ord modTransition modAnim modNotes modNotesTx">
        <pc:chgData name="김희정" userId="e354a40b-7d06-4789-8c15-93edbb47e669" providerId="ADAL" clId="{FCE8AF69-9CA6-4937-84B5-D8FDF452C18C}" dt="2019-09-26T08:59:43.036" v="35715"/>
        <pc:sldMkLst>
          <pc:docMk/>
          <pc:sldMk cId="4140455266" sldId="416"/>
        </pc:sldMkLst>
        <pc:spChg chg="add del">
          <ac:chgData name="김희정" userId="e354a40b-7d06-4789-8c15-93edbb47e669" providerId="ADAL" clId="{FCE8AF69-9CA6-4937-84B5-D8FDF452C18C}" dt="2019-09-24T10:26:29.737" v="20504"/>
          <ac:spMkLst>
            <pc:docMk/>
            <pc:sldMk cId="4140455266" sldId="416"/>
            <ac:spMk id="2" creationId="{2456D393-5BA5-43D0-80D5-90EAD4F576BB}"/>
          </ac:spMkLst>
        </pc:spChg>
        <pc:spChg chg="add mod">
          <ac:chgData name="김희정" userId="e354a40b-7d06-4789-8c15-93edbb47e669" providerId="ADAL" clId="{FCE8AF69-9CA6-4937-84B5-D8FDF452C18C}" dt="2019-09-25T05:06:20.439" v="26449" actId="164"/>
          <ac:spMkLst>
            <pc:docMk/>
            <pc:sldMk cId="4140455266" sldId="416"/>
            <ac:spMk id="2" creationId="{41EBDAA1-20E5-453B-B115-66347FF08E8F}"/>
          </ac:spMkLst>
        </pc:spChg>
        <pc:spChg chg="add mod">
          <ac:chgData name="김희정" userId="e354a40b-7d06-4789-8c15-93edbb47e669" providerId="ADAL" clId="{FCE8AF69-9CA6-4937-84B5-D8FDF452C18C}" dt="2019-09-25T05:06:20.439" v="26449" actId="164"/>
          <ac:spMkLst>
            <pc:docMk/>
            <pc:sldMk cId="4140455266" sldId="416"/>
            <ac:spMk id="5" creationId="{B7523FC2-556A-4D78-B71F-B8A8B977FD61}"/>
          </ac:spMkLst>
        </pc:spChg>
        <pc:spChg chg="add del mod">
          <ac:chgData name="김희정" userId="e354a40b-7d06-4789-8c15-93edbb47e669" providerId="ADAL" clId="{FCE8AF69-9CA6-4937-84B5-D8FDF452C18C}" dt="2019-09-24T10:26:35.625" v="20508" actId="478"/>
          <ac:spMkLst>
            <pc:docMk/>
            <pc:sldMk cId="4140455266" sldId="416"/>
            <ac:spMk id="6" creationId="{0D6C0C2A-38D8-4CFD-AB78-4BE2AE795529}"/>
          </ac:spMkLst>
        </pc:spChg>
        <pc:spChg chg="add mod">
          <ac:chgData name="김희정" userId="e354a40b-7d06-4789-8c15-93edbb47e669" providerId="ADAL" clId="{FCE8AF69-9CA6-4937-84B5-D8FDF452C18C}" dt="2019-09-24T10:29:44.062" v="20533" actId="1076"/>
          <ac:spMkLst>
            <pc:docMk/>
            <pc:sldMk cId="4140455266" sldId="416"/>
            <ac:spMk id="8" creationId="{E95416E5-8F3E-466B-9443-D73ADA1A9E12}"/>
          </ac:spMkLst>
        </pc:spChg>
        <pc:spChg chg="add mod">
          <ac:chgData name="김희정" userId="e354a40b-7d06-4789-8c15-93edbb47e669" providerId="ADAL" clId="{FCE8AF69-9CA6-4937-84B5-D8FDF452C18C}" dt="2019-09-25T05:00:04.666" v="26234" actId="571"/>
          <ac:spMkLst>
            <pc:docMk/>
            <pc:sldMk cId="4140455266" sldId="416"/>
            <ac:spMk id="9" creationId="{B61ED964-66D0-42EF-9ED6-9523B03F9018}"/>
          </ac:spMkLst>
        </pc:spChg>
        <pc:spChg chg="add mod">
          <ac:chgData name="김희정" userId="e354a40b-7d06-4789-8c15-93edbb47e669" providerId="ADAL" clId="{FCE8AF69-9CA6-4937-84B5-D8FDF452C18C}" dt="2019-09-25T05:00:04.666" v="26234" actId="571"/>
          <ac:spMkLst>
            <pc:docMk/>
            <pc:sldMk cId="4140455266" sldId="416"/>
            <ac:spMk id="10" creationId="{8E63B2DE-C1AE-4E15-B05E-6CDCFC712120}"/>
          </ac:spMkLst>
        </pc:spChg>
        <pc:spChg chg="add del mod">
          <ac:chgData name="김희정" userId="e354a40b-7d06-4789-8c15-93edbb47e669" providerId="ADAL" clId="{FCE8AF69-9CA6-4937-84B5-D8FDF452C18C}" dt="2019-09-25T05:01:27.049" v="26296" actId="478"/>
          <ac:spMkLst>
            <pc:docMk/>
            <pc:sldMk cId="4140455266" sldId="416"/>
            <ac:spMk id="11" creationId="{7145264F-F11E-4FD3-A6D4-097CA6971802}"/>
          </ac:spMkLst>
        </pc:spChg>
        <pc:spChg chg="add mod">
          <ac:chgData name="김희정" userId="e354a40b-7d06-4789-8c15-93edbb47e669" providerId="ADAL" clId="{FCE8AF69-9CA6-4937-84B5-D8FDF452C18C}" dt="2019-09-25T05:06:20.439" v="26449" actId="164"/>
          <ac:spMkLst>
            <pc:docMk/>
            <pc:sldMk cId="4140455266" sldId="416"/>
            <ac:spMk id="12" creationId="{DB68D384-D1A5-4485-97A2-560119C2E51F}"/>
          </ac:spMkLst>
        </pc:spChg>
        <pc:spChg chg="add mod">
          <ac:chgData name="김희정" userId="e354a40b-7d06-4789-8c15-93edbb47e669" providerId="ADAL" clId="{FCE8AF69-9CA6-4937-84B5-D8FDF452C18C}" dt="2019-09-25T05:01:49.501" v="26305" actId="571"/>
          <ac:spMkLst>
            <pc:docMk/>
            <pc:sldMk cId="4140455266" sldId="416"/>
            <ac:spMk id="13" creationId="{77C8A60F-8690-4002-83F3-094C8405CC1B}"/>
          </ac:spMkLst>
        </pc:spChg>
        <pc:spChg chg="add mod">
          <ac:chgData name="김희정" userId="e354a40b-7d06-4789-8c15-93edbb47e669" providerId="ADAL" clId="{FCE8AF69-9CA6-4937-84B5-D8FDF452C18C}" dt="2019-09-25T05:06:20.439" v="26449" actId="164"/>
          <ac:spMkLst>
            <pc:docMk/>
            <pc:sldMk cId="4140455266" sldId="416"/>
            <ac:spMk id="14" creationId="{724EF1E7-B446-47AA-8B26-9A04431188B8}"/>
          </ac:spMkLst>
        </pc:spChg>
        <pc:spChg chg="add mod">
          <ac:chgData name="김희정" userId="e354a40b-7d06-4789-8c15-93edbb47e669" providerId="ADAL" clId="{FCE8AF69-9CA6-4937-84B5-D8FDF452C18C}" dt="2019-09-25T05:06:20.439" v="26449" actId="164"/>
          <ac:spMkLst>
            <pc:docMk/>
            <pc:sldMk cId="4140455266" sldId="416"/>
            <ac:spMk id="15" creationId="{D8C6F8AD-03A6-4250-A664-A335CD37BC3F}"/>
          </ac:spMkLst>
        </pc:spChg>
        <pc:spChg chg="add mod">
          <ac:chgData name="김희정" userId="e354a40b-7d06-4789-8c15-93edbb47e669" providerId="ADAL" clId="{FCE8AF69-9CA6-4937-84B5-D8FDF452C18C}" dt="2019-09-25T05:06:20.439" v="26449" actId="164"/>
          <ac:spMkLst>
            <pc:docMk/>
            <pc:sldMk cId="4140455266" sldId="416"/>
            <ac:spMk id="16" creationId="{E6524BC9-7785-4B8E-958A-054D9D6D0D62}"/>
          </ac:spMkLst>
        </pc:spChg>
        <pc:spChg chg="add mod">
          <ac:chgData name="김희정" userId="e354a40b-7d06-4789-8c15-93edbb47e669" providerId="ADAL" clId="{FCE8AF69-9CA6-4937-84B5-D8FDF452C18C}" dt="2019-09-25T05:06:20.439" v="26449" actId="164"/>
          <ac:spMkLst>
            <pc:docMk/>
            <pc:sldMk cId="4140455266" sldId="416"/>
            <ac:spMk id="17" creationId="{22B291F6-5993-4F5F-A60B-979FA58D1D82}"/>
          </ac:spMkLst>
        </pc:spChg>
        <pc:spChg chg="add mod">
          <ac:chgData name="김희정" userId="e354a40b-7d06-4789-8c15-93edbb47e669" providerId="ADAL" clId="{FCE8AF69-9CA6-4937-84B5-D8FDF452C18C}" dt="2019-09-25T05:06:20.439" v="26449" actId="164"/>
          <ac:spMkLst>
            <pc:docMk/>
            <pc:sldMk cId="4140455266" sldId="416"/>
            <ac:spMk id="18" creationId="{774D5306-ABD5-4460-9491-96711DA7D7F4}"/>
          </ac:spMkLst>
        </pc:spChg>
        <pc:spChg chg="add mod">
          <ac:chgData name="김희정" userId="e354a40b-7d06-4789-8c15-93edbb47e669" providerId="ADAL" clId="{FCE8AF69-9CA6-4937-84B5-D8FDF452C18C}" dt="2019-09-25T05:02:40.361" v="26325" actId="571"/>
          <ac:spMkLst>
            <pc:docMk/>
            <pc:sldMk cId="4140455266" sldId="416"/>
            <ac:spMk id="20" creationId="{CFDBB450-ADCB-4482-AC3A-3BE36C025DC0}"/>
          </ac:spMkLst>
        </pc:spChg>
        <pc:spChg chg="add mod">
          <ac:chgData name="김희정" userId="e354a40b-7d06-4789-8c15-93edbb47e669" providerId="ADAL" clId="{FCE8AF69-9CA6-4937-84B5-D8FDF452C18C}" dt="2019-09-25T05:06:20.439" v="26449" actId="164"/>
          <ac:spMkLst>
            <pc:docMk/>
            <pc:sldMk cId="4140455266" sldId="416"/>
            <ac:spMk id="21" creationId="{98978004-F654-49BD-8B30-9F70185E5A03}"/>
          </ac:spMkLst>
        </pc:spChg>
        <pc:spChg chg="add mod">
          <ac:chgData name="김희정" userId="e354a40b-7d06-4789-8c15-93edbb47e669" providerId="ADAL" clId="{FCE8AF69-9CA6-4937-84B5-D8FDF452C18C}" dt="2019-09-25T05:06:20.439" v="26449" actId="164"/>
          <ac:spMkLst>
            <pc:docMk/>
            <pc:sldMk cId="4140455266" sldId="416"/>
            <ac:spMk id="22" creationId="{4512A065-2295-43B3-8CB2-1C5C0A455697}"/>
          </ac:spMkLst>
        </pc:spChg>
        <pc:spChg chg="add mod">
          <ac:chgData name="김희정" userId="e354a40b-7d06-4789-8c15-93edbb47e669" providerId="ADAL" clId="{FCE8AF69-9CA6-4937-84B5-D8FDF452C18C}" dt="2019-09-25T05:06:20.439" v="26449" actId="164"/>
          <ac:spMkLst>
            <pc:docMk/>
            <pc:sldMk cId="4140455266" sldId="416"/>
            <ac:spMk id="23" creationId="{4B003D5E-AF7B-4477-B3CD-6701BF57D6E4}"/>
          </ac:spMkLst>
        </pc:spChg>
        <pc:spChg chg="add mod">
          <ac:chgData name="김희정" userId="e354a40b-7d06-4789-8c15-93edbb47e669" providerId="ADAL" clId="{FCE8AF69-9CA6-4937-84B5-D8FDF452C18C}" dt="2019-09-25T05:06:20.439" v="26449" actId="164"/>
          <ac:spMkLst>
            <pc:docMk/>
            <pc:sldMk cId="4140455266" sldId="416"/>
            <ac:spMk id="24" creationId="{89EB7A1C-A6F4-40A9-9078-61A13B76DE0D}"/>
          </ac:spMkLst>
        </pc:spChg>
        <pc:spChg chg="add mod">
          <ac:chgData name="김희정" userId="e354a40b-7d06-4789-8c15-93edbb47e669" providerId="ADAL" clId="{FCE8AF69-9CA6-4937-84B5-D8FDF452C18C}" dt="2019-09-25T05:06:20.439" v="26449" actId="164"/>
          <ac:spMkLst>
            <pc:docMk/>
            <pc:sldMk cId="4140455266" sldId="416"/>
            <ac:spMk id="25" creationId="{ECE5E021-8667-4559-8382-346804E46F51}"/>
          </ac:spMkLst>
        </pc:spChg>
        <pc:spChg chg="add mod">
          <ac:chgData name="김희정" userId="e354a40b-7d06-4789-8c15-93edbb47e669" providerId="ADAL" clId="{FCE8AF69-9CA6-4937-84B5-D8FDF452C18C}" dt="2019-09-25T05:06:20.439" v="26449" actId="164"/>
          <ac:spMkLst>
            <pc:docMk/>
            <pc:sldMk cId="4140455266" sldId="416"/>
            <ac:spMk id="26" creationId="{141216A2-0358-4604-A095-CDF7AF5F2A61}"/>
          </ac:spMkLst>
        </pc:spChg>
        <pc:spChg chg="add mod">
          <ac:chgData name="김희정" userId="e354a40b-7d06-4789-8c15-93edbb47e669" providerId="ADAL" clId="{FCE8AF69-9CA6-4937-84B5-D8FDF452C18C}" dt="2019-09-25T05:06:20.439" v="26449" actId="164"/>
          <ac:spMkLst>
            <pc:docMk/>
            <pc:sldMk cId="4140455266" sldId="416"/>
            <ac:spMk id="27" creationId="{81CE6769-F85B-40AA-8C0E-F8EE9AB71930}"/>
          </ac:spMkLst>
        </pc:spChg>
        <pc:spChg chg="add mod">
          <ac:chgData name="김희정" userId="e354a40b-7d06-4789-8c15-93edbb47e669" providerId="ADAL" clId="{FCE8AF69-9CA6-4937-84B5-D8FDF452C18C}" dt="2019-09-25T05:06:20.439" v="26449" actId="164"/>
          <ac:spMkLst>
            <pc:docMk/>
            <pc:sldMk cId="4140455266" sldId="416"/>
            <ac:spMk id="28" creationId="{B6340CB6-78EF-4B89-A8A6-0C82D519C5DA}"/>
          </ac:spMkLst>
        </pc:spChg>
        <pc:spChg chg="add mod">
          <ac:chgData name="김희정" userId="e354a40b-7d06-4789-8c15-93edbb47e669" providerId="ADAL" clId="{FCE8AF69-9CA6-4937-84B5-D8FDF452C18C}" dt="2019-09-25T05:06:20.439" v="26449" actId="164"/>
          <ac:spMkLst>
            <pc:docMk/>
            <pc:sldMk cId="4140455266" sldId="416"/>
            <ac:spMk id="29" creationId="{B91A9E60-14F8-40E5-8D7F-3F63F16767EA}"/>
          </ac:spMkLst>
        </pc:spChg>
        <pc:spChg chg="add mod">
          <ac:chgData name="김희정" userId="e354a40b-7d06-4789-8c15-93edbb47e669" providerId="ADAL" clId="{FCE8AF69-9CA6-4937-84B5-D8FDF452C18C}" dt="2019-09-25T05:06:20.439" v="26449" actId="164"/>
          <ac:spMkLst>
            <pc:docMk/>
            <pc:sldMk cId="4140455266" sldId="416"/>
            <ac:spMk id="30" creationId="{2BA44DB9-84A5-4965-8E80-C9F43116A4DF}"/>
          </ac:spMkLst>
        </pc:spChg>
        <pc:spChg chg="add mod">
          <ac:chgData name="김희정" userId="e354a40b-7d06-4789-8c15-93edbb47e669" providerId="ADAL" clId="{FCE8AF69-9CA6-4937-84B5-D8FDF452C18C}" dt="2019-09-25T05:06:20.439" v="26449" actId="164"/>
          <ac:spMkLst>
            <pc:docMk/>
            <pc:sldMk cId="4140455266" sldId="416"/>
            <ac:spMk id="31" creationId="{C9567A1E-1BA7-42F2-80DE-BB6BA3F1DE92}"/>
          </ac:spMkLst>
        </pc:spChg>
        <pc:spChg chg="add mod">
          <ac:chgData name="김희정" userId="e354a40b-7d06-4789-8c15-93edbb47e669" providerId="ADAL" clId="{FCE8AF69-9CA6-4937-84B5-D8FDF452C18C}" dt="2019-09-25T05:06:20.439" v="26449" actId="164"/>
          <ac:spMkLst>
            <pc:docMk/>
            <pc:sldMk cId="4140455266" sldId="416"/>
            <ac:spMk id="32" creationId="{735A5F8D-F115-4365-A68E-FFF39E11E75D}"/>
          </ac:spMkLst>
        </pc:spChg>
        <pc:spChg chg="add mod">
          <ac:chgData name="김희정" userId="e354a40b-7d06-4789-8c15-93edbb47e669" providerId="ADAL" clId="{FCE8AF69-9CA6-4937-84B5-D8FDF452C18C}" dt="2019-09-25T05:06:20.439" v="26449" actId="164"/>
          <ac:spMkLst>
            <pc:docMk/>
            <pc:sldMk cId="4140455266" sldId="416"/>
            <ac:spMk id="33" creationId="{35043E82-94C0-4279-81A8-D9936862FB76}"/>
          </ac:spMkLst>
        </pc:spChg>
        <pc:spChg chg="add mod">
          <ac:chgData name="김희정" userId="e354a40b-7d06-4789-8c15-93edbb47e669" providerId="ADAL" clId="{FCE8AF69-9CA6-4937-84B5-D8FDF452C18C}" dt="2019-09-25T05:06:20.439" v="26449" actId="164"/>
          <ac:spMkLst>
            <pc:docMk/>
            <pc:sldMk cId="4140455266" sldId="416"/>
            <ac:spMk id="34" creationId="{59B13AF7-0837-4DB1-AF8D-391BC63D08E8}"/>
          </ac:spMkLst>
        </pc:spChg>
        <pc:spChg chg="add mod">
          <ac:chgData name="김희정" userId="e354a40b-7d06-4789-8c15-93edbb47e669" providerId="ADAL" clId="{FCE8AF69-9CA6-4937-84B5-D8FDF452C18C}" dt="2019-09-25T05:06:20.439" v="26449" actId="164"/>
          <ac:spMkLst>
            <pc:docMk/>
            <pc:sldMk cId="4140455266" sldId="416"/>
            <ac:spMk id="35" creationId="{07068865-F284-4C57-BED3-647DA9A98AA2}"/>
          </ac:spMkLst>
        </pc:spChg>
        <pc:spChg chg="add del mod">
          <ac:chgData name="김희정" userId="e354a40b-7d06-4789-8c15-93edbb47e669" providerId="ADAL" clId="{FCE8AF69-9CA6-4937-84B5-D8FDF452C18C}" dt="2019-09-25T05:05:50.993" v="26435" actId="478"/>
          <ac:spMkLst>
            <pc:docMk/>
            <pc:sldMk cId="4140455266" sldId="416"/>
            <ac:spMk id="36" creationId="{A15A9CB3-EA41-4C83-A1C6-A8494EE60A83}"/>
          </ac:spMkLst>
        </pc:spChg>
        <pc:grpChg chg="add mod">
          <ac:chgData name="김희정" userId="e354a40b-7d06-4789-8c15-93edbb47e669" providerId="ADAL" clId="{FCE8AF69-9CA6-4937-84B5-D8FDF452C18C}" dt="2019-09-25T05:06:20.439" v="26449" actId="164"/>
          <ac:grpSpMkLst>
            <pc:docMk/>
            <pc:sldMk cId="4140455266" sldId="416"/>
            <ac:grpSpMk id="3" creationId="{2AE95257-01ED-4EC8-AFA2-29F40588E647}"/>
          </ac:grpSpMkLst>
        </pc:grpChg>
        <pc:picChg chg="add del mod">
          <ac:chgData name="김희정" userId="e354a40b-7d06-4789-8c15-93edbb47e669" providerId="ADAL" clId="{FCE8AF69-9CA6-4937-84B5-D8FDF452C18C}" dt="2019-09-24T10:26:27.237" v="20503"/>
          <ac:picMkLst>
            <pc:docMk/>
            <pc:sldMk cId="4140455266" sldId="416"/>
            <ac:picMk id="3" creationId="{03C6B840-0027-4CF9-B5D8-FC333A3F5571}"/>
          </ac:picMkLst>
        </pc:picChg>
        <pc:picChg chg="add del mod">
          <ac:chgData name="김희정" userId="e354a40b-7d06-4789-8c15-93edbb47e669" providerId="ADAL" clId="{FCE8AF69-9CA6-4937-84B5-D8FDF452C18C}" dt="2019-09-24T10:26:33.662" v="20507" actId="478"/>
          <ac:picMkLst>
            <pc:docMk/>
            <pc:sldMk cId="4140455266" sldId="416"/>
            <ac:picMk id="4" creationId="{D323C80A-8916-46E3-A340-5CA24111EE66}"/>
          </ac:picMkLst>
        </pc:picChg>
        <pc:picChg chg="add mod">
          <ac:chgData name="김희정" userId="e354a40b-7d06-4789-8c15-93edbb47e669" providerId="ADAL" clId="{FCE8AF69-9CA6-4937-84B5-D8FDF452C18C}" dt="2019-09-25T05:00:04.666" v="26234" actId="571"/>
          <ac:picMkLst>
            <pc:docMk/>
            <pc:sldMk cId="4140455266" sldId="416"/>
            <ac:picMk id="6" creationId="{49921517-6CED-4045-9577-3028413C5BF2}"/>
          </ac:picMkLst>
        </pc:picChg>
        <pc:picChg chg="add mod">
          <ac:chgData name="김희정" userId="e354a40b-7d06-4789-8c15-93edbb47e669" providerId="ADAL" clId="{FCE8AF69-9CA6-4937-84B5-D8FDF452C18C}" dt="2019-09-25T05:02:43.012" v="26327" actId="1076"/>
          <ac:picMkLst>
            <pc:docMk/>
            <pc:sldMk cId="4140455266" sldId="416"/>
            <ac:picMk id="7" creationId="{4784C5F3-9E55-47E9-8179-138CBD16BD0B}"/>
          </ac:picMkLst>
        </pc:picChg>
        <pc:picChg chg="add mod">
          <ac:chgData name="김희정" userId="e354a40b-7d06-4789-8c15-93edbb47e669" providerId="ADAL" clId="{FCE8AF69-9CA6-4937-84B5-D8FDF452C18C}" dt="2019-09-25T05:02:40.361" v="26325" actId="571"/>
          <ac:picMkLst>
            <pc:docMk/>
            <pc:sldMk cId="4140455266" sldId="416"/>
            <ac:picMk id="19" creationId="{90A6D909-6994-4E5C-B97A-A370BC8A09D4}"/>
          </ac:picMkLst>
        </pc:picChg>
      </pc:sldChg>
      <pc:sldChg chg="addSp delSp modSp add modNotes modNotesTx">
        <pc:chgData name="김희정" userId="e354a40b-7d06-4789-8c15-93edbb47e669" providerId="ADAL" clId="{FCE8AF69-9CA6-4937-84B5-D8FDF452C18C}" dt="2019-09-26T08:59:43.036" v="35715"/>
        <pc:sldMkLst>
          <pc:docMk/>
          <pc:sldMk cId="742386766" sldId="417"/>
        </pc:sldMkLst>
        <pc:spChg chg="add del mod">
          <ac:chgData name="김희정" userId="e354a40b-7d06-4789-8c15-93edbb47e669" providerId="ADAL" clId="{FCE8AF69-9CA6-4937-84B5-D8FDF452C18C}" dt="2019-09-26T01:36:49.857" v="31343" actId="478"/>
          <ac:spMkLst>
            <pc:docMk/>
            <pc:sldMk cId="742386766" sldId="417"/>
            <ac:spMk id="3" creationId="{82CC41CB-ABBE-46AF-BC22-D518C8EFF250}"/>
          </ac:spMkLst>
        </pc:spChg>
        <pc:spChg chg="add mod">
          <ac:chgData name="김희정" userId="e354a40b-7d06-4789-8c15-93edbb47e669" providerId="ADAL" clId="{FCE8AF69-9CA6-4937-84B5-D8FDF452C18C}" dt="2019-09-26T08:11:11.061" v="35534" actId="207"/>
          <ac:spMkLst>
            <pc:docMk/>
            <pc:sldMk cId="742386766" sldId="417"/>
            <ac:spMk id="4" creationId="{57672CB6-B13D-41E6-91A8-3D1EC2278901}"/>
          </ac:spMkLst>
        </pc:spChg>
        <pc:spChg chg="add mod">
          <ac:chgData name="김희정" userId="e354a40b-7d06-4789-8c15-93edbb47e669" providerId="ADAL" clId="{FCE8AF69-9CA6-4937-84B5-D8FDF452C18C}" dt="2019-09-26T01:25:55.931" v="31326" actId="571"/>
          <ac:spMkLst>
            <pc:docMk/>
            <pc:sldMk cId="742386766" sldId="417"/>
            <ac:spMk id="5" creationId="{D57A6FAC-80E7-4277-8774-EBF8924B1B10}"/>
          </ac:spMkLst>
        </pc:spChg>
        <pc:spChg chg="add del mod">
          <ac:chgData name="김희정" userId="e354a40b-7d06-4789-8c15-93edbb47e669" providerId="ADAL" clId="{FCE8AF69-9CA6-4937-84B5-D8FDF452C18C}" dt="2019-09-26T01:32:02.875" v="31332"/>
          <ac:spMkLst>
            <pc:docMk/>
            <pc:sldMk cId="742386766" sldId="417"/>
            <ac:spMk id="7" creationId="{65672A18-5C05-45B7-8663-3FB2AE9BAC0C}"/>
          </ac:spMkLst>
        </pc:spChg>
        <pc:spChg chg="del mod">
          <ac:chgData name="김희정" userId="e354a40b-7d06-4789-8c15-93edbb47e669" providerId="ADAL" clId="{FCE8AF69-9CA6-4937-84B5-D8FDF452C18C}" dt="2019-09-26T01:36:43.771" v="31340" actId="478"/>
          <ac:spMkLst>
            <pc:docMk/>
            <pc:sldMk cId="742386766" sldId="417"/>
            <ac:spMk id="2042" creationId="{00000000-0000-0000-0000-000000000000}"/>
          </ac:spMkLst>
        </pc:spChg>
        <pc:spChg chg="mod">
          <ac:chgData name="김희정" userId="e354a40b-7d06-4789-8c15-93edbb47e669" providerId="ADAL" clId="{FCE8AF69-9CA6-4937-84B5-D8FDF452C18C}" dt="2019-09-25T09:00:34.095" v="30254" actId="113"/>
          <ac:spMkLst>
            <pc:docMk/>
            <pc:sldMk cId="742386766" sldId="417"/>
            <ac:spMk id="2043" creationId="{00000000-0000-0000-0000-000000000000}"/>
          </ac:spMkLst>
        </pc:spChg>
        <pc:grpChg chg="add del mod">
          <ac:chgData name="김희정" userId="e354a40b-7d06-4789-8c15-93edbb47e669" providerId="ADAL" clId="{FCE8AF69-9CA6-4937-84B5-D8FDF452C18C}" dt="2019-09-26T01:33:35.380" v="31337"/>
          <ac:grpSpMkLst>
            <pc:docMk/>
            <pc:sldMk cId="742386766" sldId="417"/>
            <ac:grpSpMk id="8" creationId="{DCC82D5F-1429-4815-8B0B-EAAC343A2F2F}"/>
          </ac:grpSpMkLst>
        </pc:grpChg>
        <pc:picChg chg="add del mod">
          <ac:chgData name="김희정" userId="e354a40b-7d06-4789-8c15-93edbb47e669" providerId="ADAL" clId="{FCE8AF69-9CA6-4937-84B5-D8FDF452C18C}" dt="2019-09-25T08:54:01.645" v="29935"/>
          <ac:picMkLst>
            <pc:docMk/>
            <pc:sldMk cId="742386766" sldId="417"/>
            <ac:picMk id="5" creationId="{4C539946-33BF-4A50-83AD-855286485C9E}"/>
          </ac:picMkLst>
        </pc:picChg>
        <pc:picChg chg="add del mod">
          <ac:chgData name="김희정" userId="e354a40b-7d06-4789-8c15-93edbb47e669" providerId="ADAL" clId="{FCE8AF69-9CA6-4937-84B5-D8FDF452C18C}" dt="2019-09-26T01:36:43.771" v="31340" actId="478"/>
          <ac:picMkLst>
            <pc:docMk/>
            <pc:sldMk cId="742386766" sldId="417"/>
            <ac:picMk id="6" creationId="{C8F47AC5-68ED-4306-A081-8D44271E28A2}"/>
          </ac:picMkLst>
        </pc:picChg>
        <pc:picChg chg="add del">
          <ac:chgData name="김희정" userId="e354a40b-7d06-4789-8c15-93edbb47e669" providerId="ADAL" clId="{FCE8AF69-9CA6-4937-84B5-D8FDF452C18C}" dt="2019-09-26T01:36:42.342" v="31339"/>
          <ac:picMkLst>
            <pc:docMk/>
            <pc:sldMk cId="742386766" sldId="417"/>
            <ac:picMk id="13" creationId="{04CD1398-0EDB-4200-9CCE-5D505889631C}"/>
          </ac:picMkLst>
        </pc:picChg>
        <pc:picChg chg="add mod">
          <ac:chgData name="김희정" userId="e354a40b-7d06-4789-8c15-93edbb47e669" providerId="ADAL" clId="{FCE8AF69-9CA6-4937-84B5-D8FDF452C18C}" dt="2019-09-26T08:11:34.540" v="35536" actId="1076"/>
          <ac:picMkLst>
            <pc:docMk/>
            <pc:sldMk cId="742386766" sldId="417"/>
            <ac:picMk id="15" creationId="{D9977811-37FC-44BD-B10D-D02CCECAC4C2}"/>
          </ac:picMkLst>
        </pc:picChg>
        <pc:picChg chg="add del mod">
          <ac:chgData name="김희정" userId="e354a40b-7d06-4789-8c15-93edbb47e669" providerId="ADAL" clId="{FCE8AF69-9CA6-4937-84B5-D8FDF452C18C}" dt="2019-09-26T01:44:15.247" v="31745" actId="478"/>
          <ac:picMkLst>
            <pc:docMk/>
            <pc:sldMk cId="742386766" sldId="417"/>
            <ac:picMk id="16" creationId="{B5973241-7DDA-4D33-93E6-135B0472E353}"/>
          </ac:picMkLst>
        </pc:picChg>
        <pc:picChg chg="add del mod">
          <ac:chgData name="김희정" userId="e354a40b-7d06-4789-8c15-93edbb47e669" providerId="ADAL" clId="{FCE8AF69-9CA6-4937-84B5-D8FDF452C18C}" dt="2019-09-26T01:44:15.247" v="31745" actId="478"/>
          <ac:picMkLst>
            <pc:docMk/>
            <pc:sldMk cId="742386766" sldId="417"/>
            <ac:picMk id="17" creationId="{E33FCAFE-68D7-4B5C-BA8E-AA053F39AF88}"/>
          </ac:picMkLst>
        </pc:picChg>
        <pc:picChg chg="add del mod">
          <ac:chgData name="김희정" userId="e354a40b-7d06-4789-8c15-93edbb47e669" providerId="ADAL" clId="{FCE8AF69-9CA6-4937-84B5-D8FDF452C18C}" dt="2019-09-26T01:44:15.247" v="31745" actId="478"/>
          <ac:picMkLst>
            <pc:docMk/>
            <pc:sldMk cId="742386766" sldId="417"/>
            <ac:picMk id="18" creationId="{D82F80E5-6C5A-43FE-8916-B41C81EE35BF}"/>
          </ac:picMkLst>
        </pc:picChg>
        <pc:picChg chg="add del mod">
          <ac:chgData name="김희정" userId="e354a40b-7d06-4789-8c15-93edbb47e669" providerId="ADAL" clId="{FCE8AF69-9CA6-4937-84B5-D8FDF452C18C}" dt="2019-09-26T01:44:15.247" v="31745" actId="478"/>
          <ac:picMkLst>
            <pc:docMk/>
            <pc:sldMk cId="742386766" sldId="417"/>
            <ac:picMk id="19" creationId="{76B97D84-159C-4B08-9D8D-BA1A8AEED611}"/>
          </ac:picMkLst>
        </pc:picChg>
        <pc:picChg chg="del">
          <ac:chgData name="김희정" userId="e354a40b-7d06-4789-8c15-93edbb47e669" providerId="ADAL" clId="{FCE8AF69-9CA6-4937-84B5-D8FDF452C18C}" dt="2019-09-25T08:53:49.102" v="29931" actId="478"/>
          <ac:picMkLst>
            <pc:docMk/>
            <pc:sldMk cId="742386766" sldId="417"/>
            <ac:picMk id="2044" creationId="{00000000-0000-0000-0000-000000000000}"/>
          </ac:picMkLst>
        </pc:picChg>
      </pc:sldChg>
      <pc:sldChg chg="addSp delSp modSp add del ord">
        <pc:chgData name="김희정" userId="e354a40b-7d06-4789-8c15-93edbb47e669" providerId="ADAL" clId="{FCE8AF69-9CA6-4937-84B5-D8FDF452C18C}" dt="2019-09-24T10:49:50.958" v="21051" actId="47"/>
        <pc:sldMkLst>
          <pc:docMk/>
          <pc:sldMk cId="4208892750" sldId="417"/>
        </pc:sldMkLst>
        <pc:spChg chg="del">
          <ac:chgData name="김희정" userId="e354a40b-7d06-4789-8c15-93edbb47e669" providerId="ADAL" clId="{FCE8AF69-9CA6-4937-84B5-D8FDF452C18C}" dt="2019-09-24T10:47:24.679" v="21033" actId="478"/>
          <ac:spMkLst>
            <pc:docMk/>
            <pc:sldMk cId="4208892750" sldId="417"/>
            <ac:spMk id="2" creationId="{1CDD2525-EA37-4273-8589-419036D32C65}"/>
          </ac:spMkLst>
        </pc:spChg>
        <pc:picChg chg="add del mod">
          <ac:chgData name="김희정" userId="e354a40b-7d06-4789-8c15-93edbb47e669" providerId="ADAL" clId="{FCE8AF69-9CA6-4937-84B5-D8FDF452C18C}" dt="2019-09-24T10:48:22.712" v="21039" actId="478"/>
          <ac:picMkLst>
            <pc:docMk/>
            <pc:sldMk cId="4208892750" sldId="417"/>
            <ac:picMk id="3" creationId="{A8C7502A-D50B-4FEC-B519-668ACDADB7AC}"/>
          </ac:picMkLst>
        </pc:picChg>
        <pc:picChg chg="add del mod">
          <ac:chgData name="김희정" userId="e354a40b-7d06-4789-8c15-93edbb47e669" providerId="ADAL" clId="{FCE8AF69-9CA6-4937-84B5-D8FDF452C18C}" dt="2019-09-24T10:49:11.680" v="21044" actId="478"/>
          <ac:picMkLst>
            <pc:docMk/>
            <pc:sldMk cId="4208892750" sldId="417"/>
            <ac:picMk id="4" creationId="{5A2CD9F1-CCE1-4DCB-9BFD-8075BC02098A}"/>
          </ac:picMkLst>
        </pc:picChg>
        <pc:picChg chg="add del mod">
          <ac:chgData name="김희정" userId="e354a40b-7d06-4789-8c15-93edbb47e669" providerId="ADAL" clId="{FCE8AF69-9CA6-4937-84B5-D8FDF452C18C}" dt="2019-09-24T10:49:50.062" v="21050" actId="478"/>
          <ac:picMkLst>
            <pc:docMk/>
            <pc:sldMk cId="4208892750" sldId="417"/>
            <ac:picMk id="5" creationId="{7D8E793F-B197-49A6-A4C9-D30B48D174CB}"/>
          </ac:picMkLst>
        </pc:picChg>
      </pc:sldChg>
      <pc:sldMasterChg chg="addSldLayout delSldLayout">
        <pc:chgData name="김희정" userId="e354a40b-7d06-4789-8c15-93edbb47e669" providerId="ADAL" clId="{FCE8AF69-9CA6-4937-84B5-D8FDF452C18C}" dt="2019-09-24T05:55:38.836" v="14165" actId="47"/>
        <pc:sldMasterMkLst>
          <pc:docMk/>
          <pc:sldMasterMk cId="0" sldId="2147483648"/>
        </pc:sldMasterMkLst>
        <pc:sldLayoutChg chg="add del">
          <pc:chgData name="김희정" userId="e354a40b-7d06-4789-8c15-93edbb47e669" providerId="ADAL" clId="{FCE8AF69-9CA6-4937-84B5-D8FDF452C18C}" dt="2019-09-24T00:09:02.209" v="7675" actId="47"/>
          <pc:sldLayoutMkLst>
            <pc:docMk/>
            <pc:sldMasterMk cId="0" sldId="2147483648"/>
            <pc:sldLayoutMk cId="0" sldId="2147483649"/>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650"/>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654"/>
          </pc:sldLayoutMkLst>
        </pc:sldLayoutChg>
        <pc:sldLayoutChg chg="del">
          <pc:chgData name="김희정" userId="e354a40b-7d06-4789-8c15-93edbb47e669" providerId="ADAL" clId="{FCE8AF69-9CA6-4937-84B5-D8FDF452C18C}" dt="2019-09-24T00:09:10.280" v="7681" actId="47"/>
          <pc:sldLayoutMkLst>
            <pc:docMk/>
            <pc:sldMasterMk cId="0" sldId="2147483648"/>
            <pc:sldLayoutMk cId="0" sldId="2147483655"/>
          </pc:sldLayoutMkLst>
        </pc:sldLayoutChg>
        <pc:sldLayoutChg chg="del">
          <pc:chgData name="김희정" userId="e354a40b-7d06-4789-8c15-93edbb47e669" providerId="ADAL" clId="{FCE8AF69-9CA6-4937-84B5-D8FDF452C18C}" dt="2019-09-24T00:09:11.443" v="7684" actId="47"/>
          <pc:sldLayoutMkLst>
            <pc:docMk/>
            <pc:sldMasterMk cId="0" sldId="2147483648"/>
            <pc:sldLayoutMk cId="0" sldId="2147483656"/>
          </pc:sldLayoutMkLst>
        </pc:sldLayoutChg>
        <pc:sldLayoutChg chg="del">
          <pc:chgData name="김희정" userId="e354a40b-7d06-4789-8c15-93edbb47e669" providerId="ADAL" clId="{FCE8AF69-9CA6-4937-84B5-D8FDF452C18C}" dt="2019-09-24T00:09:12.356" v="7686" actId="47"/>
          <pc:sldLayoutMkLst>
            <pc:docMk/>
            <pc:sldMasterMk cId="0" sldId="2147483648"/>
            <pc:sldLayoutMk cId="0" sldId="2147483657"/>
          </pc:sldLayoutMkLst>
        </pc:sldLayoutChg>
        <pc:sldLayoutChg chg="del">
          <pc:chgData name="김희정" userId="e354a40b-7d06-4789-8c15-93edbb47e669" providerId="ADAL" clId="{FCE8AF69-9CA6-4937-84B5-D8FDF452C18C}" dt="2019-09-24T00:09:13.088" v="7687" actId="47"/>
          <pc:sldLayoutMkLst>
            <pc:docMk/>
            <pc:sldMasterMk cId="0" sldId="2147483648"/>
            <pc:sldLayoutMk cId="0" sldId="2147483658"/>
          </pc:sldLayoutMkLst>
        </pc:sldLayoutChg>
        <pc:sldLayoutChg chg="del">
          <pc:chgData name="김희정" userId="e354a40b-7d06-4789-8c15-93edbb47e669" providerId="ADAL" clId="{FCE8AF69-9CA6-4937-84B5-D8FDF452C18C}" dt="2019-09-24T00:09:13.441" v="7688" actId="47"/>
          <pc:sldLayoutMkLst>
            <pc:docMk/>
            <pc:sldMasterMk cId="0" sldId="2147483648"/>
            <pc:sldLayoutMk cId="0" sldId="2147483659"/>
          </pc:sldLayoutMkLst>
        </pc:sldLayoutChg>
        <pc:sldLayoutChg chg="del">
          <pc:chgData name="김희정" userId="e354a40b-7d06-4789-8c15-93edbb47e669" providerId="ADAL" clId="{FCE8AF69-9CA6-4937-84B5-D8FDF452C18C}" dt="2019-09-24T00:09:13.707" v="7689" actId="47"/>
          <pc:sldLayoutMkLst>
            <pc:docMk/>
            <pc:sldMasterMk cId="0" sldId="2147483648"/>
            <pc:sldLayoutMk cId="0" sldId="2147483660"/>
          </pc:sldLayoutMkLst>
        </pc:sldLayoutChg>
        <pc:sldLayoutChg chg="del">
          <pc:chgData name="김희정" userId="e354a40b-7d06-4789-8c15-93edbb47e669" providerId="ADAL" clId="{FCE8AF69-9CA6-4937-84B5-D8FDF452C18C}" dt="2019-09-24T00:09:14.066" v="7690" actId="47"/>
          <pc:sldLayoutMkLst>
            <pc:docMk/>
            <pc:sldMasterMk cId="0" sldId="2147483648"/>
            <pc:sldLayoutMk cId="0" sldId="2147483661"/>
          </pc:sldLayoutMkLst>
        </pc:sldLayoutChg>
        <pc:sldLayoutChg chg="del">
          <pc:chgData name="김희정" userId="e354a40b-7d06-4789-8c15-93edbb47e669" providerId="ADAL" clId="{FCE8AF69-9CA6-4937-84B5-D8FDF452C18C}" dt="2019-09-24T00:09:14.639" v="7691" actId="47"/>
          <pc:sldLayoutMkLst>
            <pc:docMk/>
            <pc:sldMasterMk cId="0" sldId="2147483648"/>
            <pc:sldLayoutMk cId="0" sldId="2147483662"/>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663"/>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664"/>
          </pc:sldLayoutMkLst>
        </pc:sldLayoutChg>
        <pc:sldLayoutChg chg="del">
          <pc:chgData name="김희정" userId="e354a40b-7d06-4789-8c15-93edbb47e669" providerId="ADAL" clId="{FCE8AF69-9CA6-4937-84B5-D8FDF452C18C}" dt="2019-09-24T00:09:15.800" v="7694" actId="47"/>
          <pc:sldLayoutMkLst>
            <pc:docMk/>
            <pc:sldMasterMk cId="0" sldId="2147483648"/>
            <pc:sldLayoutMk cId="0" sldId="2147483665"/>
          </pc:sldLayoutMkLst>
        </pc:sldLayoutChg>
        <pc:sldLayoutChg chg="del">
          <pc:chgData name="김희정" userId="e354a40b-7d06-4789-8c15-93edbb47e669" providerId="ADAL" clId="{FCE8AF69-9CA6-4937-84B5-D8FDF452C18C}" dt="2019-09-24T00:09:16.099" v="7695" actId="47"/>
          <pc:sldLayoutMkLst>
            <pc:docMk/>
            <pc:sldMasterMk cId="0" sldId="2147483648"/>
            <pc:sldLayoutMk cId="0" sldId="2147483666"/>
          </pc:sldLayoutMkLst>
        </pc:sldLayoutChg>
        <pc:sldLayoutChg chg="del">
          <pc:chgData name="김희정" userId="e354a40b-7d06-4789-8c15-93edbb47e669" providerId="ADAL" clId="{FCE8AF69-9CA6-4937-84B5-D8FDF452C18C}" dt="2019-09-24T00:09:16.505" v="7696" actId="47"/>
          <pc:sldLayoutMkLst>
            <pc:docMk/>
            <pc:sldMasterMk cId="0" sldId="2147483648"/>
            <pc:sldLayoutMk cId="0" sldId="2147483667"/>
          </pc:sldLayoutMkLst>
        </pc:sldLayoutChg>
        <pc:sldLayoutChg chg="del">
          <pc:chgData name="김희정" userId="e354a40b-7d06-4789-8c15-93edbb47e669" providerId="ADAL" clId="{FCE8AF69-9CA6-4937-84B5-D8FDF452C18C}" dt="2019-09-24T00:09:17.156" v="7698" actId="47"/>
          <pc:sldLayoutMkLst>
            <pc:docMk/>
            <pc:sldMasterMk cId="0" sldId="2147483648"/>
            <pc:sldLayoutMk cId="0" sldId="2147483668"/>
          </pc:sldLayoutMkLst>
        </pc:sldLayoutChg>
        <pc:sldLayoutChg chg="del">
          <pc:chgData name="김희정" userId="e354a40b-7d06-4789-8c15-93edbb47e669" providerId="ADAL" clId="{FCE8AF69-9CA6-4937-84B5-D8FDF452C18C}" dt="2019-09-24T00:09:17.747" v="7700" actId="47"/>
          <pc:sldLayoutMkLst>
            <pc:docMk/>
            <pc:sldMasterMk cId="0" sldId="2147483648"/>
            <pc:sldLayoutMk cId="0" sldId="2147483670"/>
          </pc:sldLayoutMkLst>
        </pc:sldLayoutChg>
        <pc:sldLayoutChg chg="del">
          <pc:chgData name="김희정" userId="e354a40b-7d06-4789-8c15-93edbb47e669" providerId="ADAL" clId="{FCE8AF69-9CA6-4937-84B5-D8FDF452C18C}" dt="2019-09-24T00:09:18.252" v="7701" actId="47"/>
          <pc:sldLayoutMkLst>
            <pc:docMk/>
            <pc:sldMasterMk cId="0" sldId="2147483648"/>
            <pc:sldLayoutMk cId="0" sldId="2147483671"/>
          </pc:sldLayoutMkLst>
        </pc:sldLayoutChg>
        <pc:sldLayoutChg chg="del">
          <pc:chgData name="김희정" userId="e354a40b-7d06-4789-8c15-93edbb47e669" providerId="ADAL" clId="{FCE8AF69-9CA6-4937-84B5-D8FDF452C18C}" dt="2019-09-24T00:09:18.858" v="7702" actId="47"/>
          <pc:sldLayoutMkLst>
            <pc:docMk/>
            <pc:sldMasterMk cId="0" sldId="2147483648"/>
            <pc:sldLayoutMk cId="0" sldId="2147483672"/>
          </pc:sldLayoutMkLst>
        </pc:sldLayoutChg>
        <pc:sldLayoutChg chg="del">
          <pc:chgData name="김희정" userId="e354a40b-7d06-4789-8c15-93edbb47e669" providerId="ADAL" clId="{FCE8AF69-9CA6-4937-84B5-D8FDF452C18C}" dt="2019-09-24T00:09:21.009" v="7703" actId="47"/>
          <pc:sldLayoutMkLst>
            <pc:docMk/>
            <pc:sldMasterMk cId="0" sldId="2147483648"/>
            <pc:sldLayoutMk cId="0" sldId="2147483673"/>
          </pc:sldLayoutMkLst>
        </pc:sldLayoutChg>
        <pc:sldLayoutChg chg="del">
          <pc:chgData name="김희정" userId="e354a40b-7d06-4789-8c15-93edbb47e669" providerId="ADAL" clId="{FCE8AF69-9CA6-4937-84B5-D8FDF452C18C}" dt="2019-09-24T00:09:21.503" v="7704" actId="47"/>
          <pc:sldLayoutMkLst>
            <pc:docMk/>
            <pc:sldMasterMk cId="0" sldId="2147483648"/>
            <pc:sldLayoutMk cId="0" sldId="2147483674"/>
          </pc:sldLayoutMkLst>
        </pc:sldLayoutChg>
        <pc:sldLayoutChg chg="del">
          <pc:chgData name="김희정" userId="e354a40b-7d06-4789-8c15-93edbb47e669" providerId="ADAL" clId="{FCE8AF69-9CA6-4937-84B5-D8FDF452C18C}" dt="2019-09-24T00:09:22.129" v="7705" actId="47"/>
          <pc:sldLayoutMkLst>
            <pc:docMk/>
            <pc:sldMasterMk cId="0" sldId="2147483648"/>
            <pc:sldLayoutMk cId="0" sldId="2147483675"/>
          </pc:sldLayoutMkLst>
        </pc:sldLayoutChg>
        <pc:sldLayoutChg chg="del">
          <pc:chgData name="김희정" userId="e354a40b-7d06-4789-8c15-93edbb47e669" providerId="ADAL" clId="{FCE8AF69-9CA6-4937-84B5-D8FDF452C18C}" dt="2019-09-24T00:09:22.864" v="7706" actId="47"/>
          <pc:sldLayoutMkLst>
            <pc:docMk/>
            <pc:sldMasterMk cId="0" sldId="2147483648"/>
            <pc:sldLayoutMk cId="0" sldId="2147483676"/>
          </pc:sldLayoutMkLst>
        </pc:sldLayoutChg>
        <pc:sldLayoutChg chg="del">
          <pc:chgData name="김희정" userId="e354a40b-7d06-4789-8c15-93edbb47e669" providerId="ADAL" clId="{FCE8AF69-9CA6-4937-84B5-D8FDF452C18C}" dt="2019-09-24T00:09:23.472" v="7707" actId="47"/>
          <pc:sldLayoutMkLst>
            <pc:docMk/>
            <pc:sldMasterMk cId="0" sldId="2147483648"/>
            <pc:sldLayoutMk cId="0" sldId="2147483677"/>
          </pc:sldLayoutMkLst>
        </pc:sldLayoutChg>
        <pc:sldLayoutChg chg="del">
          <pc:chgData name="김희정" userId="e354a40b-7d06-4789-8c15-93edbb47e669" providerId="ADAL" clId="{FCE8AF69-9CA6-4937-84B5-D8FDF452C18C}" dt="2019-09-24T00:09:24.128" v="7708" actId="47"/>
          <pc:sldLayoutMkLst>
            <pc:docMk/>
            <pc:sldMasterMk cId="0" sldId="2147483648"/>
            <pc:sldLayoutMk cId="0" sldId="2147483678"/>
          </pc:sldLayoutMkLst>
        </pc:sldLayoutChg>
        <pc:sldLayoutChg chg="del">
          <pc:chgData name="김희정" userId="e354a40b-7d06-4789-8c15-93edbb47e669" providerId="ADAL" clId="{FCE8AF69-9CA6-4937-84B5-D8FDF452C18C}" dt="2019-09-24T00:09:24.597" v="7709" actId="47"/>
          <pc:sldLayoutMkLst>
            <pc:docMk/>
            <pc:sldMasterMk cId="0" sldId="2147483648"/>
            <pc:sldLayoutMk cId="0" sldId="2147483679"/>
          </pc:sldLayoutMkLst>
        </pc:sldLayoutChg>
        <pc:sldLayoutChg chg="del">
          <pc:chgData name="김희정" userId="e354a40b-7d06-4789-8c15-93edbb47e669" providerId="ADAL" clId="{FCE8AF69-9CA6-4937-84B5-D8FDF452C18C}" dt="2019-09-24T00:09:25.184" v="7710" actId="47"/>
          <pc:sldLayoutMkLst>
            <pc:docMk/>
            <pc:sldMasterMk cId="0" sldId="2147483648"/>
            <pc:sldLayoutMk cId="0" sldId="2147483680"/>
          </pc:sldLayoutMkLst>
        </pc:sldLayoutChg>
        <pc:sldLayoutChg chg="del">
          <pc:chgData name="김희정" userId="e354a40b-7d06-4789-8c15-93edbb47e669" providerId="ADAL" clId="{FCE8AF69-9CA6-4937-84B5-D8FDF452C18C}" dt="2019-09-24T00:09:25.669" v="7711" actId="47"/>
          <pc:sldLayoutMkLst>
            <pc:docMk/>
            <pc:sldMasterMk cId="0" sldId="2147483648"/>
            <pc:sldLayoutMk cId="0" sldId="2147483681"/>
          </pc:sldLayoutMkLst>
        </pc:sldLayoutChg>
        <pc:sldLayoutChg chg="del">
          <pc:chgData name="김희정" userId="e354a40b-7d06-4789-8c15-93edbb47e669" providerId="ADAL" clId="{FCE8AF69-9CA6-4937-84B5-D8FDF452C18C}" dt="2019-09-24T00:09:26.126" v="7712" actId="47"/>
          <pc:sldLayoutMkLst>
            <pc:docMk/>
            <pc:sldMasterMk cId="0" sldId="2147483648"/>
            <pc:sldLayoutMk cId="0" sldId="2147483682"/>
          </pc:sldLayoutMkLst>
        </pc:sldLayoutChg>
        <pc:sldLayoutChg chg="del">
          <pc:chgData name="김희정" userId="e354a40b-7d06-4789-8c15-93edbb47e669" providerId="ADAL" clId="{FCE8AF69-9CA6-4937-84B5-D8FDF452C18C}" dt="2019-09-24T00:09:26.677" v="7713" actId="47"/>
          <pc:sldLayoutMkLst>
            <pc:docMk/>
            <pc:sldMasterMk cId="0" sldId="2147483648"/>
            <pc:sldLayoutMk cId="0" sldId="2147483683"/>
          </pc:sldLayoutMkLst>
        </pc:sldLayoutChg>
        <pc:sldLayoutChg chg="del">
          <pc:chgData name="김희정" userId="e354a40b-7d06-4789-8c15-93edbb47e669" providerId="ADAL" clId="{FCE8AF69-9CA6-4937-84B5-D8FDF452C18C}" dt="2019-09-24T00:09:27.134" v="7714" actId="47"/>
          <pc:sldLayoutMkLst>
            <pc:docMk/>
            <pc:sldMasterMk cId="0" sldId="2147483648"/>
            <pc:sldLayoutMk cId="0" sldId="2147483684"/>
          </pc:sldLayoutMkLst>
        </pc:sldLayoutChg>
        <pc:sldLayoutChg chg="del">
          <pc:chgData name="김희정" userId="e354a40b-7d06-4789-8c15-93edbb47e669" providerId="ADAL" clId="{FCE8AF69-9CA6-4937-84B5-D8FDF452C18C}" dt="2019-09-24T00:09:28.504" v="7716" actId="47"/>
          <pc:sldLayoutMkLst>
            <pc:docMk/>
            <pc:sldMasterMk cId="0" sldId="2147483648"/>
            <pc:sldLayoutMk cId="0" sldId="2147483685"/>
          </pc:sldLayoutMkLst>
        </pc:sldLayoutChg>
        <pc:sldLayoutChg chg="add del">
          <pc:chgData name="김희정" userId="e354a40b-7d06-4789-8c15-93edbb47e669" providerId="ADAL" clId="{FCE8AF69-9CA6-4937-84B5-D8FDF452C18C}" dt="2019-09-24T00:11:27.974" v="7731" actId="47"/>
          <pc:sldLayoutMkLst>
            <pc:docMk/>
            <pc:sldMasterMk cId="0" sldId="2147483648"/>
            <pc:sldLayoutMk cId="0" sldId="2147483686"/>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687"/>
          </pc:sldLayoutMkLst>
        </pc:sldLayoutChg>
        <pc:sldLayoutChg chg="del">
          <pc:chgData name="김희정" userId="e354a40b-7d06-4789-8c15-93edbb47e669" providerId="ADAL" clId="{FCE8AF69-9CA6-4937-84B5-D8FDF452C18C}" dt="2019-09-24T00:09:09.233" v="7679" actId="47"/>
          <pc:sldLayoutMkLst>
            <pc:docMk/>
            <pc:sldMasterMk cId="0" sldId="2147483648"/>
            <pc:sldLayoutMk cId="0" sldId="2147483688"/>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689"/>
          </pc:sldLayoutMkLst>
        </pc:sldLayoutChg>
        <pc:sldLayoutChg chg="del">
          <pc:chgData name="김희정" userId="e354a40b-7d06-4789-8c15-93edbb47e669" providerId="ADAL" clId="{FCE8AF69-9CA6-4937-84B5-D8FDF452C18C}" dt="2019-09-24T00:09:40.629" v="7719" actId="47"/>
          <pc:sldLayoutMkLst>
            <pc:docMk/>
            <pc:sldMasterMk cId="0" sldId="2147483648"/>
            <pc:sldLayoutMk cId="0" sldId="2147483690"/>
          </pc:sldLayoutMkLst>
        </pc:sldLayoutChg>
        <pc:sldLayoutChg chg="add del">
          <pc:chgData name="김희정" userId="e354a40b-7d06-4789-8c15-93edbb47e669" providerId="ADAL" clId="{FCE8AF69-9CA6-4937-84B5-D8FDF452C18C}" dt="2019-09-24T00:09:51.431" v="7722" actId="47"/>
          <pc:sldLayoutMkLst>
            <pc:docMk/>
            <pc:sldMasterMk cId="0" sldId="2147483648"/>
            <pc:sldLayoutMk cId="0" sldId="2147483691"/>
          </pc:sldLayoutMkLst>
        </pc:sldLayoutChg>
        <pc:sldLayoutChg chg="del">
          <pc:chgData name="김희정" userId="e354a40b-7d06-4789-8c15-93edbb47e669" providerId="ADAL" clId="{FCE8AF69-9CA6-4937-84B5-D8FDF452C18C}" dt="2019-09-24T00:09:52.416" v="7724" actId="47"/>
          <pc:sldLayoutMkLst>
            <pc:docMk/>
            <pc:sldMasterMk cId="0" sldId="2147483648"/>
            <pc:sldLayoutMk cId="0" sldId="2147483692"/>
          </pc:sldLayoutMkLst>
        </pc:sldLayoutChg>
        <pc:sldLayoutChg chg="del">
          <pc:chgData name="김희정" userId="e354a40b-7d06-4789-8c15-93edbb47e669" providerId="ADAL" clId="{FCE8AF69-9CA6-4937-84B5-D8FDF452C18C}" dt="2019-09-24T00:09:52.904" v="7725" actId="47"/>
          <pc:sldLayoutMkLst>
            <pc:docMk/>
            <pc:sldMasterMk cId="0" sldId="2147483648"/>
            <pc:sldLayoutMk cId="0" sldId="2147483693"/>
          </pc:sldLayoutMkLst>
        </pc:sldLayoutChg>
        <pc:sldLayoutChg chg="del">
          <pc:chgData name="김희정" userId="e354a40b-7d06-4789-8c15-93edbb47e669" providerId="ADAL" clId="{FCE8AF69-9CA6-4937-84B5-D8FDF452C18C}" dt="2019-09-24T00:09:53.382" v="7726" actId="47"/>
          <pc:sldLayoutMkLst>
            <pc:docMk/>
            <pc:sldMasterMk cId="0" sldId="2147483648"/>
            <pc:sldLayoutMk cId="0" sldId="2147483694"/>
          </pc:sldLayoutMkLst>
        </pc:sldLayoutChg>
        <pc:sldLayoutChg chg="del">
          <pc:chgData name="김희정" userId="e354a40b-7d06-4789-8c15-93edbb47e669" providerId="ADAL" clId="{FCE8AF69-9CA6-4937-84B5-D8FDF452C18C}" dt="2019-09-24T00:09:54.302" v="7727" actId="47"/>
          <pc:sldLayoutMkLst>
            <pc:docMk/>
            <pc:sldMasterMk cId="0" sldId="2147483648"/>
            <pc:sldLayoutMk cId="0" sldId="2147483695"/>
          </pc:sldLayoutMkLst>
        </pc:sldLayoutChg>
        <pc:sldLayoutChg chg="del">
          <pc:chgData name="김희정" userId="e354a40b-7d06-4789-8c15-93edbb47e669" providerId="ADAL" clId="{FCE8AF69-9CA6-4937-84B5-D8FDF452C18C}" dt="2019-09-24T00:09:54.318" v="7728" actId="47"/>
          <pc:sldLayoutMkLst>
            <pc:docMk/>
            <pc:sldMasterMk cId="0" sldId="2147483648"/>
            <pc:sldLayoutMk cId="0" sldId="2147483696"/>
          </pc:sldLayoutMkLst>
        </pc:sldLayoutChg>
        <pc:sldLayoutChg chg="del">
          <pc:chgData name="김희정" userId="e354a40b-7d06-4789-8c15-93edbb47e669" providerId="ADAL" clId="{FCE8AF69-9CA6-4937-84B5-D8FDF452C18C}" dt="2019-09-24T00:09:54.333" v="7729" actId="47"/>
          <pc:sldLayoutMkLst>
            <pc:docMk/>
            <pc:sldMasterMk cId="0" sldId="2147483648"/>
            <pc:sldLayoutMk cId="0" sldId="2147483697"/>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698"/>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699"/>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0"/>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1"/>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2"/>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3"/>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4"/>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5"/>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6"/>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7"/>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8"/>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09"/>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0"/>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1"/>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2"/>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3"/>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4"/>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5"/>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6"/>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7"/>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8"/>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19"/>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20"/>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21"/>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22"/>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23"/>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1863679332" sldId="2147483725"/>
          </pc:sldLayoutMkLst>
        </pc:sldLayoutChg>
        <pc:sldLayoutChg chg="del">
          <pc:chgData name="김희정" userId="e354a40b-7d06-4789-8c15-93edbb47e669" providerId="ADAL" clId="{FCE8AF69-9CA6-4937-84B5-D8FDF452C18C}" dt="2019-09-24T05:55:38.836" v="14165" actId="47"/>
          <pc:sldLayoutMkLst>
            <pc:docMk/>
            <pc:sldMasterMk cId="0" sldId="2147483648"/>
            <pc:sldLayoutMk cId="1899081780" sldId="2147483725"/>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26"/>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27"/>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28"/>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29"/>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0"/>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1"/>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2"/>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3"/>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4"/>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5"/>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6"/>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7"/>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8"/>
          </pc:sldLayoutMkLst>
        </pc:sldLayoutChg>
        <pc:sldLayoutChg chg="del">
          <pc:chgData name="김희정" userId="e354a40b-7d06-4789-8c15-93edbb47e669" providerId="ADAL" clId="{FCE8AF69-9CA6-4937-84B5-D8FDF452C18C}" dt="2019-09-24T00:11:27.974" v="7731" actId="47"/>
          <pc:sldLayoutMkLst>
            <pc:docMk/>
            <pc:sldMasterMk cId="0" sldId="2147483648"/>
            <pc:sldLayoutMk cId="0" sldId="2147483739"/>
          </pc:sldLayoutMkLst>
        </pc:sldLayoutChg>
      </pc:sldMasterChg>
    </pc:docChg>
  </pc:docChgLst>
  <pc:docChgLst>
    <pc:chgData name="김희정" userId="e354a40b-7d06-4789-8c15-93edbb47e669" providerId="ADAL" clId="{F57F0C29-7B2C-4276-9DD2-0BC4A5A36AB7}"/>
    <pc:docChg chg="undo custSel modSld">
      <pc:chgData name="김희정" userId="e354a40b-7d06-4789-8c15-93edbb47e669" providerId="ADAL" clId="{F57F0C29-7B2C-4276-9DD2-0BC4A5A36AB7}" dt="2019-12-13T01:26:37.832" v="1" actId="1076"/>
      <pc:docMkLst>
        <pc:docMk/>
      </pc:docMkLst>
      <pc:sldChg chg="modSp">
        <pc:chgData name="김희정" userId="e354a40b-7d06-4789-8c15-93edbb47e669" providerId="ADAL" clId="{F57F0C29-7B2C-4276-9DD2-0BC4A5A36AB7}" dt="2019-12-13T01:26:37.832" v="1" actId="1076"/>
        <pc:sldMkLst>
          <pc:docMk/>
          <pc:sldMk cId="1779966967" sldId="407"/>
        </pc:sldMkLst>
        <pc:grpChg chg="mod">
          <ac:chgData name="김희정" userId="e354a40b-7d06-4789-8c15-93edbb47e669" providerId="ADAL" clId="{F57F0C29-7B2C-4276-9DD2-0BC4A5A36AB7}" dt="2019-12-13T01:26:37.832" v="1" actId="1076"/>
          <ac:grpSpMkLst>
            <pc:docMk/>
            <pc:sldMk cId="1779966967" sldId="407"/>
            <ac:grpSpMk id="12" creationId="{6E72F8F4-B95C-4C7A-969E-BDAEC83EC1AB}"/>
          </ac:grpSpMkLst>
        </pc:grpChg>
      </pc:sldChg>
    </pc:docChg>
  </pc:docChgLst>
  <pc:docChgLst>
    <pc:chgData name="김희정" userId="S::dadmi97@kicco.com::e354a40b-7d06-4789-8c15-93edbb47e669" providerId="AD" clId="Web-{8BDEF059-E4FC-4B47-B3CB-BEFA241D98E2}"/>
    <pc:docChg chg="modSld">
      <pc:chgData name="김희정" userId="S::dadmi97@kicco.com::e354a40b-7d06-4789-8c15-93edbb47e669" providerId="AD" clId="Web-{8BDEF059-E4FC-4B47-B3CB-BEFA241D98E2}" dt="2019-09-26T00:22:33.182" v="9" actId="1076"/>
      <pc:docMkLst>
        <pc:docMk/>
      </pc:docMkLst>
      <pc:sldChg chg="addSp modSp">
        <pc:chgData name="김희정" userId="S::dadmi97@kicco.com::e354a40b-7d06-4789-8c15-93edbb47e669" providerId="AD" clId="Web-{8BDEF059-E4FC-4B47-B3CB-BEFA241D98E2}" dt="2019-09-26T00:22:33.182" v="9" actId="1076"/>
        <pc:sldMkLst>
          <pc:docMk/>
          <pc:sldMk cId="2737254731" sldId="415"/>
        </pc:sldMkLst>
        <pc:picChg chg="add mod">
          <ac:chgData name="김희정" userId="S::dadmi97@kicco.com::e354a40b-7d06-4789-8c15-93edbb47e669" providerId="AD" clId="Web-{8BDEF059-E4FC-4B47-B3CB-BEFA241D98E2}" dt="2019-09-26T00:22:33.182" v="9" actId="1076"/>
          <ac:picMkLst>
            <pc:docMk/>
            <pc:sldMk cId="2737254731" sldId="415"/>
            <ac:picMk id="4" creationId="{04BBF78D-D01E-447D-A6E7-94283AADFAD8}"/>
          </ac:picMkLst>
        </pc:picChg>
      </pc:sldChg>
      <pc:sldChg chg="modSp">
        <pc:chgData name="김희정" userId="S::dadmi97@kicco.com::e354a40b-7d06-4789-8c15-93edbb47e669" providerId="AD" clId="Web-{8BDEF059-E4FC-4B47-B3CB-BEFA241D98E2}" dt="2019-09-26T00:22:00.105" v="4" actId="20577"/>
        <pc:sldMkLst>
          <pc:docMk/>
          <pc:sldMk cId="742386766" sldId="417"/>
        </pc:sldMkLst>
        <pc:spChg chg="mod">
          <ac:chgData name="김희정" userId="S::dadmi97@kicco.com::e354a40b-7d06-4789-8c15-93edbb47e669" providerId="AD" clId="Web-{8BDEF059-E4FC-4B47-B3CB-BEFA241D98E2}" dt="2019-09-26T00:22:00.105" v="4" actId="20577"/>
          <ac:spMkLst>
            <pc:docMk/>
            <pc:sldMk cId="742386766" sldId="417"/>
            <ac:spMk id="2042"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9-24T13:28:55.516" idx="2">
    <p:pos x="146" y="146"/>
    <p:text>* 소프트웨어 개발 생명주기</p:text>
    <p:extLst>
      <p:ext uri="{C676402C-5697-4E1C-873F-D02D1690AC5C}">
        <p15:threadingInfo xmlns:p15="http://schemas.microsoft.com/office/powerpoint/2012/main" timeZoneBias="-540"/>
      </p:ext>
    </p:extLst>
  </p:cm>
  <p:cm authorId="1" dt="2019-09-24T13:29:20.104" idx="3">
    <p:pos x="146" y="282"/>
    <p:text>소프트웨어 계획 수립부터 구현, 응용, 폐기에 이르는 변화의 전 과정</p:text>
    <p:extLst>
      <p:ext uri="{C676402C-5697-4E1C-873F-D02D1690AC5C}">
        <p15:threadingInfo xmlns:p15="http://schemas.microsoft.com/office/powerpoint/2012/main" timeZoneBias="-540">
          <p15:parentCm authorId="1" idx="2"/>
        </p15:threadingInfo>
      </p:ext>
    </p:extLst>
  </p:cm>
  <p:cm authorId="1" dt="2019-09-24T13:29:50.967" idx="4">
    <p:pos x="146" y="418"/>
    <p:text>예: 폭포수 모델</p:text>
    <p:extLst>
      <p:ext uri="{C676402C-5697-4E1C-873F-D02D1690AC5C}">
        <p15:threadingInfo xmlns:p15="http://schemas.microsoft.com/office/powerpoint/2012/main" timeZoneBias="-540">
          <p15:parentCm authorId="1" idx="2"/>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2B0A868B-F02A-4E33-AF2B-FCD9A37E15F0}"/>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58C51C68-38C5-4CC4-8F69-F2D04BB70E7A}"/>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733EFAA3-BF23-4075-93DC-3BBB531B7557}" type="datetimeFigureOut">
              <a:rPr lang="ko-KR" altLang="en-US" smtClean="0"/>
              <a:t>2019-12-13</a:t>
            </a:fld>
            <a:endParaRPr lang="ko-KR" altLang="en-US"/>
          </a:p>
        </p:txBody>
      </p:sp>
      <p:sp>
        <p:nvSpPr>
          <p:cNvPr id="4" name="바닥글 개체 틀 3">
            <a:extLst>
              <a:ext uri="{FF2B5EF4-FFF2-40B4-BE49-F238E27FC236}">
                <a16:creationId xmlns:a16="http://schemas.microsoft.com/office/drawing/2014/main" id="{34BDB0E8-C8A4-4813-ABFC-530CD554EB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9DBDB372-F603-4041-91F1-5EA641C2C6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15110C-CF1B-46B5-B129-A0689C2B290F}" type="slidenum">
              <a:rPr lang="ko-KR" altLang="en-US" smtClean="0"/>
              <a:t>‹#›</a:t>
            </a:fld>
            <a:endParaRPr lang="ko-KR" altLang="en-US"/>
          </a:p>
        </p:txBody>
      </p:sp>
    </p:spTree>
    <p:extLst>
      <p:ext uri="{BB962C8B-B14F-4D97-AF65-F5344CB8AC3E}">
        <p14:creationId xmlns:p14="http://schemas.microsoft.com/office/powerpoint/2010/main" val="16722086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6" name="Shape 1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187" name="Shape 11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a:t>안녕하십니까</a:t>
            </a:r>
            <a:r>
              <a:rPr lang="en-US" altLang="ko-KR"/>
              <a:t>? </a:t>
            </a:r>
            <a:r>
              <a:rPr lang="en-US" altLang="ko-KR" b="1"/>
              <a:t>KIC Consulting ALM</a:t>
            </a:r>
            <a:r>
              <a:rPr lang="ko-KR" altLang="en-US" b="1"/>
              <a:t> </a:t>
            </a:r>
            <a:r>
              <a:rPr lang="en-US" altLang="ko-KR" b="1"/>
              <a:t>TEAM</a:t>
            </a:r>
            <a:r>
              <a:rPr lang="ko-KR" altLang="en-US" b="1"/>
              <a:t>의 김희정 사원</a:t>
            </a:r>
            <a:r>
              <a:rPr lang="ko-KR" altLang="en-US"/>
              <a:t>입니다</a:t>
            </a:r>
            <a:r>
              <a:rPr lang="en-US" altLang="ko-KR"/>
              <a:t>. </a:t>
            </a:r>
          </a:p>
          <a:p>
            <a:endParaRPr lang="en-US" altLang="ko-KR"/>
          </a:p>
          <a:p>
            <a:r>
              <a:rPr lang="ko-KR" altLang="en-US"/>
              <a:t>오늘은 </a:t>
            </a:r>
            <a:r>
              <a:rPr lang="en-US" altLang="ko-KR" b="1"/>
              <a:t>Atlassian</a:t>
            </a:r>
            <a:r>
              <a:rPr lang="ko-KR" altLang="en-US"/>
              <a:t>의 여러 제품 중 </a:t>
            </a:r>
            <a:r>
              <a:rPr lang="en-US" altLang="ko-KR" b="1"/>
              <a:t>Jira</a:t>
            </a:r>
            <a:r>
              <a:rPr lang="ko-KR" altLang="en-US"/>
              <a:t>와 </a:t>
            </a:r>
            <a:r>
              <a:rPr lang="en-US" altLang="ko-KR" b="1"/>
              <a:t>Confluence</a:t>
            </a:r>
            <a:r>
              <a:rPr lang="en-US" altLang="ko-KR"/>
              <a:t>, </a:t>
            </a:r>
            <a:r>
              <a:rPr lang="en-US" altLang="ko-KR" b="1"/>
              <a:t>Bitbucket</a:t>
            </a:r>
            <a:r>
              <a:rPr lang="en-US" altLang="ko-KR"/>
              <a:t>, </a:t>
            </a:r>
            <a:r>
              <a:rPr lang="en-US" altLang="ko-KR" b="1"/>
              <a:t>Crowd</a:t>
            </a:r>
            <a:r>
              <a:rPr lang="ko-KR" altLang="en-US"/>
              <a:t>에 대해 설명 드리겠습니다</a:t>
            </a:r>
            <a:r>
              <a:rPr lang="en-US" altLang="ko-KR"/>
              <a:t>.</a:t>
            </a:r>
            <a:endParaRPr lang="ko-KR" altLang="en-US"/>
          </a:p>
        </p:txBody>
      </p:sp>
    </p:spTree>
    <p:extLst>
      <p:ext uri="{BB962C8B-B14F-4D97-AF65-F5344CB8AC3E}">
        <p14:creationId xmlns:p14="http://schemas.microsoft.com/office/powerpoint/2010/main" val="2705228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ko-KR" altLang="en-US"/>
              <a:t>둘째</a:t>
            </a:r>
            <a:r>
              <a:rPr lang="en-US" altLang="ko-KR"/>
              <a:t>, Confluence </a:t>
            </a:r>
            <a:r>
              <a:rPr lang="ko-KR" altLang="en-US"/>
              <a:t>입니다</a:t>
            </a:r>
            <a:r>
              <a:rPr lang="en-US" altLang="ko-KR"/>
              <a:t>.</a:t>
            </a:r>
          </a:p>
          <a:p>
            <a:endParaRPr lang="en-US" altLang="ko-KR"/>
          </a:p>
          <a:p>
            <a:pPr marL="0" indent="0">
              <a:buNone/>
            </a:pPr>
            <a:r>
              <a:rPr lang="en-US" altLang="ko-KR"/>
              <a:t>1. Confluence</a:t>
            </a:r>
            <a:r>
              <a:rPr lang="ko-KR" altLang="en-US"/>
              <a:t>란 무엇인가</a:t>
            </a:r>
            <a:r>
              <a:rPr lang="en-US" altLang="ko-KR"/>
              <a:t>?</a:t>
            </a:r>
          </a:p>
          <a:p>
            <a:pPr marL="0" indent="0">
              <a:buNone/>
            </a:pPr>
            <a:r>
              <a:rPr lang="en-US"/>
              <a:t>Confluence</a:t>
            </a:r>
            <a:r>
              <a:rPr lang="ko-KR" altLang="en-US"/>
              <a:t>는 </a:t>
            </a:r>
            <a:r>
              <a:rPr lang="en-US" altLang="ko-KR"/>
              <a:t>Atlassian</a:t>
            </a:r>
            <a:r>
              <a:rPr lang="ko-KR" altLang="en-US"/>
              <a:t>의 </a:t>
            </a:r>
            <a:r>
              <a:rPr lang="ko-KR" altLang="en-US" b="1"/>
              <a:t>위키</a:t>
            </a:r>
            <a:r>
              <a:rPr lang="en-US" altLang="ko-KR" b="1"/>
              <a:t>(WIKI)</a:t>
            </a:r>
            <a:r>
              <a:rPr lang="ko-KR" altLang="en-US"/>
              <a:t>입니다</a:t>
            </a:r>
            <a:r>
              <a:rPr lang="en-US" altLang="ko-KR"/>
              <a:t>. </a:t>
            </a:r>
            <a:r>
              <a:rPr lang="ko-KR" altLang="en-US"/>
              <a:t>위키 하면</a:t>
            </a:r>
            <a:r>
              <a:rPr lang="en-US" altLang="ko-KR"/>
              <a:t> </a:t>
            </a:r>
            <a:r>
              <a:rPr lang="ko-KR" altLang="en-US"/>
              <a:t>생각나는 게 있나요</a:t>
            </a:r>
            <a:r>
              <a:rPr lang="en-US" altLang="ko-KR"/>
              <a:t>? </a:t>
            </a:r>
          </a:p>
          <a:p>
            <a:pPr marL="0" indent="0">
              <a:buNone/>
            </a:pPr>
            <a:r>
              <a:rPr lang="ko-KR" altLang="en-US"/>
              <a:t>네 위키피디아의 위키가 맞습니다</a:t>
            </a:r>
            <a:r>
              <a:rPr lang="en-US" altLang="ko-KR"/>
              <a:t>! </a:t>
            </a:r>
            <a:r>
              <a:rPr lang="ko-KR" altLang="en-US"/>
              <a:t>위키피디아는 전 세계의 사람들이 만들어 나가는 백과사전으로</a:t>
            </a:r>
            <a:r>
              <a:rPr lang="en-US" altLang="ko-KR"/>
              <a:t>, </a:t>
            </a:r>
            <a:r>
              <a:rPr lang="ko-KR" altLang="en-US"/>
              <a:t>누구나 참여할 수 있습니다</a:t>
            </a:r>
            <a:r>
              <a:rPr lang="en-US" altLang="ko-KR"/>
              <a:t>.</a:t>
            </a:r>
          </a:p>
          <a:p>
            <a:pPr marL="0" indent="0">
              <a:buNone/>
            </a:pPr>
            <a:r>
              <a:rPr lang="ko-KR" altLang="en-US" err="1"/>
              <a:t>위키란</a:t>
            </a:r>
            <a:r>
              <a:rPr lang="en-US" altLang="ko-KR"/>
              <a:t>,</a:t>
            </a:r>
            <a:r>
              <a:rPr lang="ko-KR" altLang="en-US"/>
              <a:t> 불특정 다수가 협업을 통해 직접 내용과 구조를 수정할 수 있는 웹사이트를 뜻합니다</a:t>
            </a:r>
            <a:r>
              <a:rPr lang="en-US" altLang="ko-KR"/>
              <a:t>. </a:t>
            </a:r>
          </a:p>
          <a:p>
            <a:pPr marL="0" indent="0">
              <a:buNone/>
            </a:pPr>
            <a:r>
              <a:rPr lang="ko-KR" altLang="en-US"/>
              <a:t>위키의 목적은 지식을 저장하고 공유하는데 있습니다</a:t>
            </a:r>
            <a:r>
              <a:rPr lang="en-US" altLang="ko-KR"/>
              <a:t>. Confluence</a:t>
            </a:r>
            <a:r>
              <a:rPr lang="ko-KR" altLang="en-US"/>
              <a:t>가 </a:t>
            </a:r>
            <a:r>
              <a:rPr lang="en-US" altLang="ko-KR"/>
              <a:t>Atlassian</a:t>
            </a:r>
            <a:r>
              <a:rPr lang="ko-KR" altLang="en-US"/>
              <a:t>의 위키입니다</a:t>
            </a:r>
            <a:r>
              <a:rPr lang="en-US" altLang="ko-KR"/>
              <a:t>.</a:t>
            </a:r>
          </a:p>
          <a:p>
            <a:pPr marL="0" indent="0">
              <a:buNone/>
            </a:pPr>
            <a:endParaRPr lang="en-US" altLang="ko-KR"/>
          </a:p>
          <a:p>
            <a:pPr marL="0" indent="0">
              <a:buNone/>
            </a:pPr>
            <a:r>
              <a:rPr lang="en-US" altLang="ko-KR"/>
              <a:t>2. Confluence</a:t>
            </a:r>
            <a:r>
              <a:rPr lang="ko-KR" altLang="en-US"/>
              <a:t>의 구조</a:t>
            </a:r>
            <a:endParaRPr lang="en-US" altLang="ko-KR"/>
          </a:p>
          <a:p>
            <a:pPr marL="0" indent="0">
              <a:buNone/>
            </a:pPr>
            <a:r>
              <a:rPr lang="en-US"/>
              <a:t>Confluence</a:t>
            </a:r>
            <a:r>
              <a:rPr lang="ko-KR" altLang="en-US"/>
              <a:t>의 구조는 크게 </a:t>
            </a:r>
            <a:r>
              <a:rPr lang="en-US" altLang="ko-KR"/>
              <a:t>Space</a:t>
            </a:r>
            <a:r>
              <a:rPr lang="ko-KR" altLang="en-US"/>
              <a:t>과 </a:t>
            </a:r>
            <a:r>
              <a:rPr lang="en-US" altLang="ko-KR"/>
              <a:t>page</a:t>
            </a:r>
            <a:r>
              <a:rPr lang="ko-KR" altLang="en-US"/>
              <a:t>로 나눌 수 있습니다</a:t>
            </a:r>
            <a:r>
              <a:rPr lang="en-US" altLang="ko-KR"/>
              <a:t>. Space</a:t>
            </a:r>
            <a:r>
              <a:rPr lang="ko-KR" altLang="en-US"/>
              <a:t>는 말그대로 </a:t>
            </a:r>
            <a:r>
              <a:rPr lang="en-US" altLang="ko-KR"/>
              <a:t>page</a:t>
            </a:r>
            <a:r>
              <a:rPr lang="ko-KR" altLang="en-US"/>
              <a:t>를 저장할 수 있는 하나의 공간입니다</a:t>
            </a:r>
            <a:r>
              <a:rPr lang="en-US" altLang="ko-KR"/>
              <a:t>.</a:t>
            </a:r>
          </a:p>
          <a:p>
            <a:pPr marL="0" indent="0">
              <a:buNone/>
            </a:pPr>
            <a:r>
              <a:rPr lang="en-US" altLang="ko-KR"/>
              <a:t>Confluence</a:t>
            </a:r>
            <a:r>
              <a:rPr lang="ko-KR" altLang="en-US"/>
              <a:t>의 핵심이 </a:t>
            </a:r>
            <a:r>
              <a:rPr lang="en-US" altLang="ko-KR"/>
              <a:t>page</a:t>
            </a:r>
            <a:r>
              <a:rPr lang="ko-KR" altLang="en-US"/>
              <a:t>라고 이야기한 것은 </a:t>
            </a:r>
            <a:r>
              <a:rPr lang="en-US" altLang="ko-KR"/>
              <a:t>space</a:t>
            </a:r>
            <a:r>
              <a:rPr lang="ko-KR" altLang="en-US"/>
              <a:t>는 단지 관련된 </a:t>
            </a:r>
            <a:r>
              <a:rPr lang="en-US" altLang="ko-KR"/>
              <a:t>page</a:t>
            </a:r>
            <a:r>
              <a:rPr lang="ko-KR" altLang="en-US"/>
              <a:t>를 모아 놓는 공간이기 때문이죠</a:t>
            </a:r>
            <a:r>
              <a:rPr lang="en-US" altLang="ko-KR"/>
              <a:t>.</a:t>
            </a:r>
          </a:p>
          <a:p>
            <a:pPr marL="0" indent="0">
              <a:buNone/>
            </a:pPr>
            <a:r>
              <a:rPr lang="en-US"/>
              <a:t>Page</a:t>
            </a:r>
            <a:r>
              <a:rPr lang="ko-KR" altLang="en-US"/>
              <a:t>는 하나의 문서 혹은 글이라고 생각하시면 되는데요</a:t>
            </a:r>
            <a:r>
              <a:rPr lang="en-US" altLang="ko-KR"/>
              <a:t>, </a:t>
            </a:r>
          </a:p>
          <a:p>
            <a:pPr marL="0" indent="0">
              <a:buNone/>
            </a:pPr>
            <a:r>
              <a:rPr lang="ko-KR" altLang="en-US"/>
              <a:t>이 문서에는 이미지와 동영상 같은 멀티 미디어와 </a:t>
            </a:r>
            <a:r>
              <a:rPr lang="en-US" altLang="ko-KR"/>
              <a:t>word, excel, ppt, pdf </a:t>
            </a:r>
            <a:r>
              <a:rPr lang="ko-KR" altLang="en-US"/>
              <a:t>와 같은 문서도 첨부할 수 있습니다</a:t>
            </a:r>
            <a:r>
              <a:rPr lang="en-US" altLang="ko-KR"/>
              <a:t>.</a:t>
            </a:r>
          </a:p>
          <a:p>
            <a:pPr marL="0" indent="0">
              <a:buNone/>
            </a:pPr>
            <a:r>
              <a:rPr lang="ko-KR" altLang="en-US"/>
              <a:t>또한 </a:t>
            </a:r>
            <a:r>
              <a:rPr lang="en-US" altLang="ko-KR"/>
              <a:t>macro</a:t>
            </a:r>
            <a:r>
              <a:rPr lang="ko-KR" altLang="en-US"/>
              <a:t>를 통해 </a:t>
            </a:r>
            <a:r>
              <a:rPr lang="en-US" altLang="ko-KR"/>
              <a:t>JIRA</a:t>
            </a:r>
            <a:r>
              <a:rPr lang="ko-KR" altLang="en-US"/>
              <a:t>의 이슈와 연동하는 등 기능을 확장할 수 있습니다</a:t>
            </a:r>
            <a:r>
              <a:rPr lang="en-US" altLang="ko-KR"/>
              <a:t>.</a:t>
            </a:r>
            <a:endParaRPr/>
          </a:p>
        </p:txBody>
      </p:sp>
    </p:spTree>
    <p:extLst>
      <p:ext uri="{BB962C8B-B14F-4D97-AF65-F5344CB8AC3E}">
        <p14:creationId xmlns:p14="http://schemas.microsoft.com/office/powerpoint/2010/main" val="2482381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a:t>이 화면은 저희 회사의 </a:t>
            </a:r>
            <a:r>
              <a:rPr lang="en-US" altLang="ko-KR"/>
              <a:t>Confluence </a:t>
            </a:r>
            <a:r>
              <a:rPr lang="ko-KR" altLang="en-US"/>
              <a:t>사이트 화면입니다</a:t>
            </a:r>
            <a:r>
              <a:rPr lang="en-US" altLang="ko-KR"/>
              <a:t>. Git </a:t>
            </a:r>
            <a:r>
              <a:rPr lang="ko-KR" altLang="en-US"/>
              <a:t>사용자 매뉴얼이라는 </a:t>
            </a:r>
            <a:r>
              <a:rPr lang="en-US" altLang="ko-KR"/>
              <a:t>Space</a:t>
            </a:r>
            <a:r>
              <a:rPr lang="ko-KR" altLang="en-US"/>
              <a:t>에 저장된 글 들인데요</a:t>
            </a:r>
            <a:r>
              <a:rPr lang="en-US" altLang="ko-KR"/>
              <a:t>. </a:t>
            </a:r>
          </a:p>
          <a:p>
            <a:r>
              <a:rPr lang="en-US" altLang="ko-KR"/>
              <a:t>Word</a:t>
            </a:r>
            <a:r>
              <a:rPr lang="ko-KR" altLang="en-US"/>
              <a:t>에서 스타일을 적용하면 지정 위치로 탐색할 수 있는 것과 같이 페이지</a:t>
            </a:r>
            <a:r>
              <a:rPr lang="en-US" altLang="ko-KR"/>
              <a:t> </a:t>
            </a:r>
            <a:r>
              <a:rPr lang="ko-KR" altLang="en-US"/>
              <a:t>트리를 통해 페이지로 이동할 수 있습니다</a:t>
            </a:r>
            <a:r>
              <a:rPr lang="en-US" altLang="ko-KR"/>
              <a:t>.</a:t>
            </a:r>
          </a:p>
          <a:p>
            <a:r>
              <a:rPr lang="en-US" altLang="ko-KR"/>
              <a:t>Confluence</a:t>
            </a:r>
            <a:r>
              <a:rPr lang="ko-KR" altLang="en-US"/>
              <a:t>에서는 보이시는 바와 같이 </a:t>
            </a:r>
            <a:r>
              <a:rPr lang="en-US" altLang="ko-KR"/>
              <a:t>“Git </a:t>
            </a:r>
            <a:r>
              <a:rPr lang="ko-KR" altLang="en-US"/>
              <a:t>사용자 메뉴얼</a:t>
            </a:r>
            <a:r>
              <a:rPr lang="en-US" altLang="ko-KR"/>
              <a:t>”</a:t>
            </a:r>
            <a:r>
              <a:rPr lang="ko-KR" altLang="en-US"/>
              <a:t>이란</a:t>
            </a:r>
            <a:r>
              <a:rPr lang="en-US" altLang="ko-KR"/>
              <a:t> </a:t>
            </a:r>
            <a:r>
              <a:rPr lang="ko-KR" altLang="en-US"/>
              <a:t>하나의 주제를 가진 </a:t>
            </a:r>
            <a:r>
              <a:rPr lang="en-US" altLang="ko-KR"/>
              <a:t>Space</a:t>
            </a:r>
            <a:r>
              <a:rPr lang="ko-KR" altLang="en-US"/>
              <a:t>에서 연관된 글들을 보실 수 있습니다</a:t>
            </a:r>
            <a:r>
              <a:rPr lang="en-US" altLang="ko-KR"/>
              <a:t>.</a:t>
            </a:r>
            <a:endParaRPr lang="ko-KR" altLang="en-US"/>
          </a:p>
        </p:txBody>
      </p:sp>
    </p:spTree>
    <p:extLst>
      <p:ext uri="{BB962C8B-B14F-4D97-AF65-F5344CB8AC3E}">
        <p14:creationId xmlns:p14="http://schemas.microsoft.com/office/powerpoint/2010/main" val="220494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indent="0">
              <a:buNone/>
            </a:pPr>
            <a:r>
              <a:rPr lang="ko-KR" altLang="en-US"/>
              <a:t>다음으로는 </a:t>
            </a:r>
            <a:r>
              <a:rPr lang="en-US" altLang="ko-KR"/>
              <a:t>Bitbucket</a:t>
            </a:r>
            <a:r>
              <a:rPr lang="ko-KR" altLang="en-US"/>
              <a:t>입니다</a:t>
            </a:r>
            <a:r>
              <a:rPr lang="en-US" altLang="ko-KR"/>
              <a:t>.</a:t>
            </a:r>
          </a:p>
          <a:p>
            <a:pPr marL="0" indent="0">
              <a:buNone/>
            </a:pPr>
            <a:endParaRPr lang="en-US" altLang="ko-KR"/>
          </a:p>
          <a:p>
            <a:pPr marL="0" indent="0">
              <a:buNone/>
            </a:pPr>
            <a:r>
              <a:rPr lang="en-US" altLang="ko-KR"/>
              <a:t>1. Git</a:t>
            </a:r>
            <a:r>
              <a:rPr lang="ko-KR" altLang="en-US"/>
              <a:t>이란 무엇인가</a:t>
            </a:r>
            <a:r>
              <a:rPr lang="en-US" altLang="ko-KR"/>
              <a:t>?</a:t>
            </a:r>
          </a:p>
          <a:p>
            <a:pPr marL="0" indent="0">
              <a:buNone/>
            </a:pPr>
            <a:r>
              <a:rPr lang="ko-KR" altLang="en-US"/>
              <a:t>프로젝트의 복잡성이 증가함에 따라 혼자서</a:t>
            </a:r>
            <a:r>
              <a:rPr lang="en-US" altLang="ko-KR"/>
              <a:t> </a:t>
            </a:r>
            <a:r>
              <a:rPr lang="ko-KR" altLang="en-US"/>
              <a:t>해결할 수 없기 때문에 협업이 강조되어 왔는데요</a:t>
            </a:r>
            <a:r>
              <a:rPr lang="en-US" altLang="ko-KR"/>
              <a:t>, </a:t>
            </a:r>
          </a:p>
          <a:p>
            <a:pPr marL="0" indent="0">
              <a:buNone/>
            </a:pPr>
            <a:r>
              <a:rPr lang="ko-KR" altLang="en-US"/>
              <a:t>여러 사람이 동시에 협업하기 위해서 소스를 하나의 프로젝트로 관리하는 것이 필요합니다</a:t>
            </a:r>
            <a:r>
              <a:rPr lang="en-US" altLang="ko-KR"/>
              <a:t>. </a:t>
            </a:r>
            <a:r>
              <a:rPr lang="ko-KR" altLang="en-US"/>
              <a:t>이러한 요구사항을 해결하기 위해 탄생한 것이 </a:t>
            </a:r>
            <a:r>
              <a:rPr lang="en-US" altLang="ko-KR"/>
              <a:t>DVCS(</a:t>
            </a:r>
            <a:r>
              <a:rPr lang="ko-KR" altLang="en-US"/>
              <a:t>분산 버전 관리 시스템</a:t>
            </a:r>
            <a:r>
              <a:rPr lang="en-US" altLang="ko-KR"/>
              <a:t>)</a:t>
            </a:r>
            <a:r>
              <a:rPr lang="ko-KR" altLang="en-US"/>
              <a:t>입니다</a:t>
            </a:r>
            <a:r>
              <a:rPr lang="en-US" altLang="ko-KR"/>
              <a:t>. </a:t>
            </a:r>
          </a:p>
          <a:p>
            <a:pPr marL="0" indent="0">
              <a:buNone/>
            </a:pPr>
            <a:r>
              <a:rPr lang="en-US" altLang="ko-KR"/>
              <a:t>Git</a:t>
            </a:r>
            <a:r>
              <a:rPr lang="ko-KR" altLang="en-US"/>
              <a:t>은 </a:t>
            </a:r>
            <a:r>
              <a:rPr lang="en-US" altLang="ko-KR"/>
              <a:t>DVCS</a:t>
            </a:r>
            <a:r>
              <a:rPr lang="ko-KR" altLang="en-US"/>
              <a:t>의 일종으로</a:t>
            </a:r>
            <a:r>
              <a:rPr lang="en-US" altLang="ko-KR"/>
              <a:t>, DVCS</a:t>
            </a:r>
            <a:r>
              <a:rPr lang="ko-KR" altLang="en-US"/>
              <a:t>의 동작 방식은 하나의 원격 저장소를 만들어 두고</a:t>
            </a:r>
            <a:r>
              <a:rPr lang="en-US" altLang="ko-KR"/>
              <a:t>, </a:t>
            </a:r>
            <a:r>
              <a:rPr lang="ko-KR" altLang="en-US"/>
              <a:t>개발자들은 각각 개인 컴퓨터에 원격 저장소를 복제하여 작업한 뒤 다시 서버에 올리는 방식입니다</a:t>
            </a:r>
            <a:r>
              <a:rPr lang="en-US" altLang="ko-KR"/>
              <a:t>.</a:t>
            </a:r>
          </a:p>
          <a:p>
            <a:pPr marL="0" indent="0">
              <a:buNone/>
            </a:pPr>
            <a:endParaRPr lang="en-US" altLang="ko-KR"/>
          </a:p>
          <a:p>
            <a:pPr marL="0" indent="0">
              <a:buNone/>
            </a:pPr>
            <a:r>
              <a:rPr lang="en-US" altLang="ko-KR"/>
              <a:t>2.</a:t>
            </a:r>
          </a:p>
          <a:p>
            <a:pPr marL="0" indent="0">
              <a:buNone/>
            </a:pPr>
            <a:r>
              <a:rPr lang="ko-KR" altLang="en-US"/>
              <a:t>아쉽게도 </a:t>
            </a:r>
            <a:r>
              <a:rPr lang="en-US" altLang="ko-KR"/>
              <a:t>Git</a:t>
            </a:r>
            <a:r>
              <a:rPr lang="ko-KR" altLang="en-US"/>
              <a:t>은 따로 서버가 없어 </a:t>
            </a:r>
            <a:r>
              <a:rPr lang="en-US" altLang="ko-KR"/>
              <a:t>GitHub</a:t>
            </a:r>
            <a:r>
              <a:rPr lang="ko-KR" altLang="en-US"/>
              <a:t>와 </a:t>
            </a:r>
            <a:r>
              <a:rPr lang="en-US" altLang="ko-KR"/>
              <a:t>Gitlab </a:t>
            </a:r>
            <a:r>
              <a:rPr lang="ko-KR" altLang="en-US"/>
              <a:t>같은 </a:t>
            </a:r>
            <a:r>
              <a:rPr lang="en-US" altLang="ko-KR"/>
              <a:t>Git </a:t>
            </a:r>
            <a:r>
              <a:rPr lang="ko-KR" altLang="en-US"/>
              <a:t>서버가 새롭게 나타났습니다</a:t>
            </a:r>
            <a:r>
              <a:rPr lang="en-US" altLang="ko-KR"/>
              <a:t>. Bitbucket</a:t>
            </a:r>
            <a:r>
              <a:rPr lang="ko-KR" altLang="en-US"/>
              <a:t>도 </a:t>
            </a:r>
            <a:r>
              <a:rPr lang="en-US" altLang="ko-KR"/>
              <a:t>Git </a:t>
            </a:r>
            <a:r>
              <a:rPr lang="ko-KR" altLang="en-US"/>
              <a:t>서버 중 하나입니다</a:t>
            </a:r>
            <a:r>
              <a:rPr lang="en-US" altLang="ko-KR"/>
              <a:t>.</a:t>
            </a:r>
          </a:p>
          <a:p>
            <a:pPr marL="0" indent="0">
              <a:buNone/>
            </a:pPr>
            <a:r>
              <a:rPr lang="ko-KR" altLang="en-US"/>
              <a:t>오픈소스 </a:t>
            </a:r>
            <a:r>
              <a:rPr lang="en-US" altLang="ko-KR"/>
              <a:t>Git </a:t>
            </a:r>
            <a:r>
              <a:rPr lang="ko-KR" altLang="en-US"/>
              <a:t>서버인 </a:t>
            </a:r>
            <a:r>
              <a:rPr lang="en-US" altLang="ko-KR"/>
              <a:t>GitHub</a:t>
            </a:r>
            <a:r>
              <a:rPr lang="ko-KR" altLang="en-US"/>
              <a:t>와는 달리</a:t>
            </a:r>
            <a:r>
              <a:rPr lang="en-US" altLang="ko-KR"/>
              <a:t> Bitbucket</a:t>
            </a:r>
            <a:r>
              <a:rPr lang="ko-KR" altLang="en-US"/>
              <a:t>은 허용된 사용자만 볼 수 있는 비밀 저장소입니다</a:t>
            </a:r>
            <a:r>
              <a:rPr lang="en-US" altLang="ko-KR"/>
              <a:t>. </a:t>
            </a:r>
            <a:r>
              <a:rPr lang="ko-KR" altLang="en-US"/>
              <a:t>비밀 저장소와 권한 관리</a:t>
            </a:r>
            <a:r>
              <a:rPr lang="en-US" altLang="ko-KR"/>
              <a:t>, Jira</a:t>
            </a:r>
            <a:r>
              <a:rPr lang="ko-KR" altLang="en-US"/>
              <a:t>의 연동성이 </a:t>
            </a:r>
            <a:r>
              <a:rPr lang="en-US" altLang="ko-KR"/>
              <a:t>Bitbucket</a:t>
            </a:r>
            <a:r>
              <a:rPr lang="ko-KR" altLang="en-US"/>
              <a:t>의 핵심이라고 볼 수 있습니다</a:t>
            </a:r>
            <a:r>
              <a:rPr lang="en-US" altLang="ko-KR"/>
              <a:t>.</a:t>
            </a:r>
          </a:p>
          <a:p>
            <a:pPr marL="0" indent="0">
              <a:buNone/>
            </a:pPr>
            <a:endParaRPr lang="en-US" altLang="ko-KR"/>
          </a:p>
        </p:txBody>
      </p:sp>
    </p:spTree>
    <p:extLst>
      <p:ext uri="{BB962C8B-B14F-4D97-AF65-F5344CB8AC3E}">
        <p14:creationId xmlns:p14="http://schemas.microsoft.com/office/powerpoint/2010/main" val="4222635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a:t>이 화면은 저희 회사의 </a:t>
            </a:r>
            <a:r>
              <a:rPr lang="en-US" altLang="ko-KR"/>
              <a:t>Bitbucket </a:t>
            </a:r>
            <a:r>
              <a:rPr lang="ko-KR" altLang="en-US"/>
              <a:t>사이트입니다</a:t>
            </a:r>
            <a:r>
              <a:rPr lang="en-US" altLang="ko-KR"/>
              <a:t>. KIC for Test</a:t>
            </a:r>
            <a:r>
              <a:rPr lang="ko-KR" altLang="en-US"/>
              <a:t>라는 프로젝트를 예시로 들고 왔는데요</a:t>
            </a:r>
            <a:r>
              <a:rPr lang="en-US" altLang="ko-KR"/>
              <a:t>,</a:t>
            </a:r>
          </a:p>
          <a:p>
            <a:r>
              <a:rPr lang="ko-KR" altLang="en-US"/>
              <a:t>보시는 바와 같이 소스코드를 보실 수 있습니다</a:t>
            </a:r>
            <a:r>
              <a:rPr lang="en-US" altLang="ko-KR"/>
              <a:t>. </a:t>
            </a:r>
            <a:r>
              <a:rPr lang="ko-KR" altLang="en-US"/>
              <a:t>또한 왼쪽에 있는 아이콘을 통해 </a:t>
            </a:r>
            <a:r>
              <a:rPr lang="en-US" altLang="ko-KR"/>
              <a:t>Git</a:t>
            </a:r>
            <a:r>
              <a:rPr lang="ko-KR" altLang="en-US"/>
              <a:t> 명령을 내리거나</a:t>
            </a:r>
            <a:r>
              <a:rPr lang="en-US" altLang="ko-KR"/>
              <a:t>, </a:t>
            </a:r>
            <a:r>
              <a:rPr lang="ko-KR" altLang="en-US" err="1"/>
              <a:t>커밋사항이나</a:t>
            </a:r>
            <a:r>
              <a:rPr lang="ko-KR" altLang="en-US"/>
              <a:t> </a:t>
            </a:r>
            <a:r>
              <a:rPr lang="ko-KR" altLang="en-US" err="1"/>
              <a:t>브랜치</a:t>
            </a:r>
            <a:r>
              <a:rPr lang="ko-KR" altLang="en-US"/>
              <a:t> 등을 볼 수 있습니다</a:t>
            </a:r>
            <a:r>
              <a:rPr lang="en-US" altLang="ko-KR"/>
              <a:t>.</a:t>
            </a:r>
            <a:endParaRPr lang="ko-KR" altLang="en-US"/>
          </a:p>
        </p:txBody>
      </p:sp>
    </p:spTree>
    <p:extLst>
      <p:ext uri="{BB962C8B-B14F-4D97-AF65-F5344CB8AC3E}">
        <p14:creationId xmlns:p14="http://schemas.microsoft.com/office/powerpoint/2010/main" val="376743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ko-KR" altLang="en-US"/>
              <a:t>다음으로 </a:t>
            </a:r>
            <a:r>
              <a:rPr lang="en-US" altLang="ko-KR"/>
              <a:t>Crowd </a:t>
            </a:r>
            <a:r>
              <a:rPr lang="ko-KR" altLang="en-US"/>
              <a:t>입니다</a:t>
            </a:r>
            <a:r>
              <a:rPr lang="en-US" altLang="ko-KR"/>
              <a:t>. Crowd</a:t>
            </a:r>
            <a:r>
              <a:rPr lang="ko-KR" altLang="en-US"/>
              <a:t>는 사용자 관리 시스템인데요</a:t>
            </a:r>
            <a:r>
              <a:rPr lang="en-US" altLang="ko-KR"/>
              <a:t>, Atlassian</a:t>
            </a:r>
            <a:r>
              <a:rPr lang="ko-KR" altLang="en-US"/>
              <a:t>의 계정을 </a:t>
            </a:r>
            <a:r>
              <a:rPr lang="en-US" altLang="ko-KR"/>
              <a:t>Crowd</a:t>
            </a:r>
            <a:r>
              <a:rPr lang="ko-KR" altLang="en-US"/>
              <a:t>를 통해 한번에 관리할 수 있습니다</a:t>
            </a:r>
            <a:r>
              <a:rPr lang="en-US" altLang="ko-KR"/>
              <a:t>.</a:t>
            </a:r>
          </a:p>
          <a:p>
            <a:r>
              <a:rPr lang="en-US" altLang="ko-KR"/>
              <a:t>User</a:t>
            </a:r>
            <a:r>
              <a:rPr lang="ko-KR" altLang="en-US"/>
              <a:t>만 관리하거나 </a:t>
            </a:r>
            <a:r>
              <a:rPr lang="en-US" altLang="ko-KR"/>
              <a:t>Directory</a:t>
            </a:r>
            <a:r>
              <a:rPr lang="ko-KR" altLang="en-US"/>
              <a:t>나 </a:t>
            </a:r>
            <a:r>
              <a:rPr lang="en-US" altLang="ko-KR"/>
              <a:t>Group</a:t>
            </a:r>
            <a:r>
              <a:rPr lang="ko-KR" altLang="en-US"/>
              <a:t>을 통해 </a:t>
            </a:r>
            <a:r>
              <a:rPr lang="en-US" altLang="ko-KR"/>
              <a:t>user</a:t>
            </a:r>
            <a:r>
              <a:rPr lang="ko-KR" altLang="en-US"/>
              <a:t>를 묶어서 관리할 수 있습니다</a:t>
            </a:r>
            <a:r>
              <a:rPr lang="en-US" altLang="ko-KR"/>
              <a:t>. </a:t>
            </a:r>
          </a:p>
          <a:p>
            <a:r>
              <a:rPr lang="ko-KR" altLang="en-US"/>
              <a:t>또한 </a:t>
            </a:r>
            <a:r>
              <a:rPr lang="en-US" altLang="ko-KR"/>
              <a:t>Crowd</a:t>
            </a:r>
            <a:r>
              <a:rPr lang="ko-KR" altLang="en-US"/>
              <a:t>를 이용하면 여러 서비스를 로그인 한번으로 이용할 수 있도록 하는 </a:t>
            </a:r>
            <a:r>
              <a:rPr lang="en-US" altLang="ko-KR"/>
              <a:t>SSO </a:t>
            </a:r>
            <a:r>
              <a:rPr lang="ko-KR" altLang="en-US"/>
              <a:t>기능을 지원합니다</a:t>
            </a:r>
            <a:r>
              <a:rPr lang="en-US" altLang="ko-KR"/>
              <a:t>.</a:t>
            </a:r>
            <a:endParaRPr/>
          </a:p>
        </p:txBody>
      </p:sp>
    </p:spTree>
    <p:extLst>
      <p:ext uri="{BB962C8B-B14F-4D97-AF65-F5344CB8AC3E}">
        <p14:creationId xmlns:p14="http://schemas.microsoft.com/office/powerpoint/2010/main" val="243454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en-US" altLang="ko-KR"/>
              <a:t>project</a:t>
            </a:r>
            <a:r>
              <a:rPr lang="ko-KR" altLang="en-US"/>
              <a:t>를 </a:t>
            </a:r>
            <a:r>
              <a:rPr lang="en-US" altLang="ko-KR"/>
              <a:t>Jira</a:t>
            </a:r>
            <a:r>
              <a:rPr lang="ko-KR" altLang="en-US"/>
              <a:t>로 당신의 프로젝트를 계획하고</a:t>
            </a:r>
            <a:r>
              <a:rPr lang="en-US" altLang="ko-KR"/>
              <a:t>, </a:t>
            </a:r>
            <a:r>
              <a:rPr lang="ko-KR" altLang="en-US"/>
              <a:t>프로젝트 진행 시 생성되는 문서를 </a:t>
            </a:r>
            <a:r>
              <a:rPr lang="en-US" altLang="ko-KR"/>
              <a:t>Confluence</a:t>
            </a:r>
            <a:r>
              <a:rPr lang="ko-KR" altLang="en-US"/>
              <a:t>에 소스 코드는 </a:t>
            </a:r>
            <a:r>
              <a:rPr lang="en-US" altLang="ko-KR"/>
              <a:t>Bitbucket</a:t>
            </a:r>
            <a:r>
              <a:rPr lang="ko-KR" altLang="en-US"/>
              <a:t>에 저장하면</a:t>
            </a:r>
            <a:r>
              <a:rPr lang="en-US" altLang="ko-KR"/>
              <a:t>, </a:t>
            </a:r>
            <a:r>
              <a:rPr lang="ko-KR" altLang="en-US"/>
              <a:t>모두 </a:t>
            </a:r>
            <a:r>
              <a:rPr lang="en-US" altLang="ko-KR"/>
              <a:t>Jira</a:t>
            </a:r>
            <a:r>
              <a:rPr lang="ko-KR" altLang="en-US"/>
              <a:t>에서 한꺼번에 통합 관리할 수 있음</a:t>
            </a:r>
            <a:r>
              <a:rPr lang="en-US" altLang="ko-KR"/>
              <a:t>.</a:t>
            </a:r>
            <a:endParaRPr lang="ko-KR" altLang="en-US"/>
          </a:p>
        </p:txBody>
      </p:sp>
    </p:spTree>
    <p:extLst>
      <p:ext uri="{BB962C8B-B14F-4D97-AF65-F5344CB8AC3E}">
        <p14:creationId xmlns:p14="http://schemas.microsoft.com/office/powerpoint/2010/main" val="2942138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Shape 1425"/>
          <p:cNvSpPr>
            <a:spLocks noGrp="1" noRot="1" noChangeAspect="1"/>
          </p:cNvSpPr>
          <p:nvPr>
            <p:ph type="sldImg"/>
          </p:nvPr>
        </p:nvSpPr>
        <p:spPr>
          <a:xfrm>
            <a:off x="381000" y="685800"/>
            <a:ext cx="6096000" cy="3429000"/>
          </a:xfrm>
          <a:prstGeom prst="rect">
            <a:avLst/>
          </a:prstGeom>
        </p:spPr>
        <p:txBody>
          <a:bodyPr/>
          <a:lstStyle/>
          <a:p>
            <a:endParaRPr/>
          </a:p>
        </p:txBody>
      </p:sp>
      <p:sp>
        <p:nvSpPr>
          <p:cNvPr id="1426" name="Shape 1426"/>
          <p:cNvSpPr>
            <a:spLocks noGrp="1"/>
          </p:cNvSpPr>
          <p:nvPr>
            <p:ph type="body" sz="quarter" idx="1"/>
          </p:nvPr>
        </p:nvSpPr>
        <p:spPr>
          <a:prstGeom prst="rect">
            <a:avLst/>
          </a:prstGeom>
        </p:spPr>
        <p:txBody>
          <a:bodyPr/>
          <a:lstStyle/>
          <a:p>
            <a:r>
              <a:rPr lang="ko-KR" altLang="en-US"/>
              <a:t>이상으로</a:t>
            </a:r>
            <a:r>
              <a:rPr lang="en-US"/>
              <a:t> </a:t>
            </a:r>
            <a:r>
              <a:rPr lang="ko-KR" altLang="en-US"/>
              <a:t>아틀라시안 제품 소개를 마치겠습니다</a:t>
            </a:r>
            <a:r>
              <a:rPr lang="en-US" altLang="ko-KR"/>
              <a:t>. </a:t>
            </a:r>
            <a:r>
              <a:rPr lang="ko-KR" altLang="en-US"/>
              <a:t>끝으로 궁금하신 내용이 있으시면 답변해드리겠습니다</a:t>
            </a:r>
            <a:r>
              <a:rPr lang="en-US" altLang="ko-KR"/>
              <a:t>.</a:t>
            </a:r>
            <a:endParaRPr/>
          </a:p>
        </p:txBody>
      </p:sp>
    </p:spTree>
    <p:extLst>
      <p:ext uri="{BB962C8B-B14F-4D97-AF65-F5344CB8AC3E}">
        <p14:creationId xmlns:p14="http://schemas.microsoft.com/office/powerpoint/2010/main" val="3564577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a:t>아틀라시안 제품에 대해 설명하기에 앞서 </a:t>
            </a:r>
            <a:r>
              <a:rPr lang="en-US" altLang="ko-KR" b="1"/>
              <a:t>‘</a:t>
            </a:r>
            <a:r>
              <a:rPr lang="ko-KR" altLang="en-US" b="1"/>
              <a:t>아틀라시안</a:t>
            </a:r>
            <a:r>
              <a:rPr lang="en-US" altLang="ko-KR" b="1"/>
              <a:t>(Atlassian)’</a:t>
            </a:r>
            <a:r>
              <a:rPr lang="ko-KR" altLang="en-US"/>
              <a:t>에 대해 들어 보셨나요</a:t>
            </a:r>
            <a:r>
              <a:rPr lang="en-US" altLang="ko-KR"/>
              <a:t>?</a:t>
            </a:r>
          </a:p>
          <a:p>
            <a:endParaRPr lang="en-US" altLang="ko-KR"/>
          </a:p>
          <a:p>
            <a:r>
              <a:rPr lang="ko-KR" altLang="en-US"/>
              <a:t>아틀라시안 에 대해 간략하게 소개하자면</a:t>
            </a:r>
            <a:r>
              <a:rPr lang="en-US" altLang="ko-KR"/>
              <a:t> “2002</a:t>
            </a:r>
            <a:r>
              <a:rPr lang="ko-KR" altLang="en-US"/>
              <a:t>년에 설립된 아틀라시안은 호주 시드니에 기반을 두고 있으며</a:t>
            </a:r>
            <a:r>
              <a:rPr lang="en-US" altLang="ko-KR"/>
              <a:t>, </a:t>
            </a:r>
          </a:p>
          <a:p>
            <a:r>
              <a:rPr lang="ko-KR" altLang="en-US" b="1"/>
              <a:t>소프트웨어 개발자들을 타겟</a:t>
            </a:r>
            <a:r>
              <a:rPr lang="ko-KR" altLang="en-US"/>
              <a:t>으로 하는 </a:t>
            </a:r>
            <a:r>
              <a:rPr lang="ko-KR" altLang="en-US" b="1"/>
              <a:t>비즈니스 엔터프라이즈 소프트웨어</a:t>
            </a:r>
            <a:r>
              <a:rPr lang="ko-KR" altLang="en-US"/>
              <a:t>를 만드는 소프트웨어 기업</a:t>
            </a:r>
            <a:r>
              <a:rPr lang="en-US" altLang="ko-KR"/>
              <a:t>”</a:t>
            </a:r>
            <a:r>
              <a:rPr lang="ko-KR" altLang="en-US"/>
              <a:t>입니다</a:t>
            </a:r>
            <a:r>
              <a:rPr lang="en-US" altLang="ko-KR"/>
              <a:t>. </a:t>
            </a:r>
          </a:p>
          <a:p>
            <a:endParaRPr lang="en-US" altLang="ko-KR"/>
          </a:p>
          <a:p>
            <a:r>
              <a:rPr lang="ko-KR" altLang="en-US"/>
              <a:t>특히 아틀라시안은 </a:t>
            </a:r>
            <a:r>
              <a:rPr lang="en-US" altLang="ko-KR" b="1"/>
              <a:t>Agile </a:t>
            </a:r>
            <a:r>
              <a:rPr lang="ko-KR" altLang="en-US" b="1"/>
              <a:t>기반 </a:t>
            </a:r>
            <a:r>
              <a:rPr lang="en-US" altLang="ko-KR" b="1"/>
              <a:t>ALM </a:t>
            </a:r>
            <a:r>
              <a:rPr lang="ko-KR" altLang="en-US" b="1"/>
              <a:t>프로세스에 초점</a:t>
            </a:r>
            <a:r>
              <a:rPr lang="ko-KR" altLang="en-US"/>
              <a:t>이 맞춰져 있습니다</a:t>
            </a:r>
            <a:r>
              <a:rPr lang="en-US" altLang="ko-KR"/>
              <a:t>. </a:t>
            </a:r>
          </a:p>
        </p:txBody>
      </p:sp>
    </p:spTree>
    <p:extLst>
      <p:ext uri="{BB962C8B-B14F-4D97-AF65-F5344CB8AC3E}">
        <p14:creationId xmlns:p14="http://schemas.microsoft.com/office/powerpoint/2010/main" val="27953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en-US" altLang="ko-KR"/>
              <a:t>Atlassian</a:t>
            </a:r>
            <a:r>
              <a:rPr lang="ko-KR" altLang="en-US"/>
              <a:t>은 </a:t>
            </a:r>
            <a:r>
              <a:rPr lang="en-US" altLang="ko-KR" b="1"/>
              <a:t>ALM</a:t>
            </a:r>
            <a:r>
              <a:rPr lang="ko-KR" altLang="en-US" b="1"/>
              <a:t>과 </a:t>
            </a:r>
            <a:r>
              <a:rPr lang="en-US" altLang="ko-KR" b="1"/>
              <a:t>DevOps</a:t>
            </a:r>
            <a:r>
              <a:rPr lang="ko-KR" altLang="en-US"/>
              <a:t>를 중심에 두는 기업</a:t>
            </a:r>
            <a:r>
              <a:rPr lang="en-US" altLang="ko-KR"/>
              <a:t>. </a:t>
            </a:r>
            <a:r>
              <a:rPr lang="ko-KR" altLang="en-US"/>
              <a:t>따라서</a:t>
            </a:r>
            <a:r>
              <a:rPr lang="en-US" altLang="ko-KR"/>
              <a:t> </a:t>
            </a:r>
            <a:r>
              <a:rPr lang="ko-KR" altLang="en-US"/>
              <a:t>개념 선행</a:t>
            </a:r>
            <a:r>
              <a:rPr lang="en-US" altLang="ko-KR"/>
              <a:t>.</a:t>
            </a:r>
          </a:p>
          <a:p>
            <a:pPr marL="0" indent="0">
              <a:buNone/>
            </a:pPr>
            <a:r>
              <a:rPr lang="en-US" altLang="ko-KR" b="1"/>
              <a:t>1. ALM</a:t>
            </a:r>
            <a:r>
              <a:rPr lang="ko-KR" altLang="en-US"/>
              <a:t>은 </a:t>
            </a:r>
            <a:r>
              <a:rPr lang="ko-KR" altLang="en-US" b="1"/>
              <a:t>애플리케이션이 개발</a:t>
            </a:r>
            <a:r>
              <a:rPr lang="en-US" altLang="ko-KR" b="1"/>
              <a:t>, </a:t>
            </a:r>
            <a:r>
              <a:rPr lang="ko-KR" altLang="en-US" b="1"/>
              <a:t>배포되어 더 이상 사용되지 않을 때까지 관리</a:t>
            </a:r>
            <a:r>
              <a:rPr lang="en-US" altLang="ko-KR"/>
              <a:t>, </a:t>
            </a:r>
            <a:r>
              <a:rPr lang="ko-KR" altLang="en-US"/>
              <a:t>기존 </a:t>
            </a:r>
            <a:r>
              <a:rPr lang="en-US" altLang="ko-KR"/>
              <a:t>SDLC</a:t>
            </a:r>
            <a:r>
              <a:rPr lang="ko-KR" altLang="en-US"/>
              <a:t>에서 발전하였으나 다른 점은 </a:t>
            </a:r>
            <a:r>
              <a:rPr lang="en-US" altLang="ko-KR"/>
              <a:t>SDLC</a:t>
            </a:r>
            <a:r>
              <a:rPr lang="ko-KR" altLang="en-US"/>
              <a:t>는 하나의 개발에 제한</a:t>
            </a:r>
            <a:r>
              <a:rPr lang="en-US" altLang="ko-KR"/>
              <a:t>. ALM</a:t>
            </a:r>
            <a:r>
              <a:rPr lang="ko-KR" altLang="en-US"/>
              <a:t>은 여러 개의 </a:t>
            </a:r>
            <a:r>
              <a:rPr lang="en-US" altLang="ko-KR"/>
              <a:t>SDLC </a:t>
            </a:r>
            <a:r>
              <a:rPr lang="ko-KR" altLang="en-US"/>
              <a:t>반복</a:t>
            </a:r>
            <a:endParaRPr lang="en-US" altLang="ko-KR"/>
          </a:p>
          <a:p>
            <a:pPr marL="0" indent="0">
              <a:buNone/>
            </a:pPr>
            <a:r>
              <a:rPr lang="en-US" altLang="ko-KR"/>
              <a:t>2. DevOps</a:t>
            </a:r>
            <a:r>
              <a:rPr lang="ko-KR" altLang="en-US"/>
              <a:t>는 개발과 운영에는 서로 다른 직종 사람들이 다른 목적으로 다양한 프로그램을 쓰기 때문에 생기는 갭차이를 줄이기 위해 개발과 운영을 합쳐 관리하자는 개념</a:t>
            </a:r>
            <a:r>
              <a:rPr lang="en-US" altLang="ko-KR"/>
              <a:t>.</a:t>
            </a:r>
          </a:p>
          <a:p>
            <a:r>
              <a:rPr lang="ko-KR" altLang="en-US"/>
              <a:t>화면에 보이시는 그림은 </a:t>
            </a:r>
            <a:r>
              <a:rPr lang="en-US" altLang="ko-KR"/>
              <a:t>ALM</a:t>
            </a:r>
            <a:r>
              <a:rPr lang="ko-KR" altLang="en-US"/>
              <a:t>에 </a:t>
            </a:r>
            <a:r>
              <a:rPr lang="en-US" altLang="ko-KR"/>
              <a:t>DevOps</a:t>
            </a:r>
            <a:r>
              <a:rPr lang="ko-KR" altLang="en-US"/>
              <a:t> 개념을 적용한 </a:t>
            </a:r>
            <a:r>
              <a:rPr lang="en-US" altLang="ko-KR"/>
              <a:t>ALM</a:t>
            </a:r>
            <a:r>
              <a:rPr lang="ko-KR" altLang="en-US"/>
              <a:t>모델입니다</a:t>
            </a:r>
            <a:r>
              <a:rPr lang="en-US" altLang="ko-KR"/>
              <a:t>. </a:t>
            </a:r>
            <a:r>
              <a:rPr lang="ko-KR" altLang="en-US"/>
              <a:t>크게 프로그램 계획부터 개발</a:t>
            </a:r>
            <a:r>
              <a:rPr lang="en-US" altLang="ko-KR"/>
              <a:t>, </a:t>
            </a:r>
            <a:r>
              <a:rPr lang="ko-KR" altLang="en-US"/>
              <a:t>배포</a:t>
            </a:r>
            <a:r>
              <a:rPr lang="en-US" altLang="ko-KR"/>
              <a:t>, </a:t>
            </a:r>
            <a:r>
              <a:rPr lang="ko-KR" altLang="en-US"/>
              <a:t>운영의 단계가 </a:t>
            </a:r>
            <a:r>
              <a:rPr lang="en-US" altLang="ko-KR"/>
              <a:t>infinity</a:t>
            </a:r>
            <a:r>
              <a:rPr lang="ko-KR" altLang="en-US"/>
              <a:t>하게 연결된 것을 볼 수 있음 </a:t>
            </a:r>
            <a:endParaRPr lang="en-US" altLang="ko-KR"/>
          </a:p>
        </p:txBody>
      </p:sp>
    </p:spTree>
    <p:extLst>
      <p:ext uri="{BB962C8B-B14F-4D97-AF65-F5344CB8AC3E}">
        <p14:creationId xmlns:p14="http://schemas.microsoft.com/office/powerpoint/2010/main" val="185964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en-US" altLang="ko-KR"/>
              <a:t>Atlassian</a:t>
            </a:r>
            <a:r>
              <a:rPr lang="ko-KR" altLang="en-US"/>
              <a:t>에서 </a:t>
            </a:r>
            <a:r>
              <a:rPr lang="en-US" altLang="ko-KR"/>
              <a:t>DevOps</a:t>
            </a:r>
            <a:r>
              <a:rPr lang="ko-KR" altLang="en-US"/>
              <a:t>가 적용된 </a:t>
            </a:r>
            <a:r>
              <a:rPr lang="en-US" altLang="ko-KR" b="1"/>
              <a:t>ALM </a:t>
            </a:r>
            <a:r>
              <a:rPr lang="ko-KR" altLang="en-US" b="1"/>
              <a:t>모델을 중점적으로 다루기 때문에</a:t>
            </a:r>
            <a:r>
              <a:rPr lang="ko-KR" altLang="en-US"/>
              <a:t> </a:t>
            </a:r>
            <a:r>
              <a:rPr lang="en-US" altLang="ko-KR"/>
              <a:t>ALM </a:t>
            </a:r>
            <a:r>
              <a:rPr lang="ko-KR" altLang="en-US"/>
              <a:t>모델에 맞게 제품들을 개발함</a:t>
            </a:r>
            <a:r>
              <a:rPr lang="en-US" altLang="ko-KR"/>
              <a:t>.</a:t>
            </a:r>
          </a:p>
          <a:p>
            <a:r>
              <a:rPr lang="ko-KR" altLang="en-US" b="0"/>
              <a:t>크게 </a:t>
            </a:r>
            <a:r>
              <a:rPr lang="en-US" altLang="ko-KR" b="0"/>
              <a:t>4</a:t>
            </a:r>
            <a:r>
              <a:rPr lang="ko-KR" altLang="en-US" b="0"/>
              <a:t>단계</a:t>
            </a:r>
            <a:r>
              <a:rPr lang="en-US" altLang="ko-KR" b="0"/>
              <a:t>: </a:t>
            </a:r>
            <a:r>
              <a:rPr lang="ko-KR" altLang="en-US" b="1"/>
              <a:t>계획</a:t>
            </a:r>
            <a:r>
              <a:rPr lang="en-US" altLang="ko-KR" b="1"/>
              <a:t>, </a:t>
            </a:r>
            <a:r>
              <a:rPr lang="ko-KR" altLang="en-US" b="1"/>
              <a:t>개발</a:t>
            </a:r>
            <a:r>
              <a:rPr lang="en-US" altLang="ko-KR" b="1"/>
              <a:t>, </a:t>
            </a:r>
            <a:r>
              <a:rPr lang="ko-KR" altLang="en-US" b="1"/>
              <a:t>통합 및 배포</a:t>
            </a:r>
            <a:r>
              <a:rPr lang="en-US" altLang="ko-KR" b="1"/>
              <a:t>, </a:t>
            </a:r>
            <a:r>
              <a:rPr lang="ko-KR" altLang="en-US" b="1"/>
              <a:t>운영</a:t>
            </a:r>
            <a:endParaRPr lang="en-US" altLang="ko-KR"/>
          </a:p>
          <a:p>
            <a:pPr marL="457200" indent="-457200">
              <a:buAutoNum type="arabicParenR"/>
            </a:pPr>
            <a:r>
              <a:rPr lang="ko-KR" altLang="en-US" b="1"/>
              <a:t>계획 단계</a:t>
            </a:r>
            <a:r>
              <a:rPr lang="ko-KR" altLang="en-US"/>
              <a:t>에선</a:t>
            </a:r>
            <a:r>
              <a:rPr lang="en-US" altLang="ko-KR"/>
              <a:t>, JIRA</a:t>
            </a:r>
            <a:r>
              <a:rPr lang="ko-KR" altLang="en-US"/>
              <a:t> </a:t>
            </a:r>
            <a:r>
              <a:rPr lang="en-US" altLang="ko-KR"/>
              <a:t>Software, Confluence</a:t>
            </a:r>
            <a:r>
              <a:rPr lang="ko-KR" altLang="en-US"/>
              <a:t>를 사용</a:t>
            </a:r>
            <a:endParaRPr lang="en-US" altLang="ko-KR"/>
          </a:p>
          <a:p>
            <a:pPr marL="457200" indent="-457200">
              <a:buAutoNum type="arabicParenR"/>
            </a:pPr>
            <a:r>
              <a:rPr lang="ko-KR" altLang="en-US"/>
              <a:t>개발 단계에선</a:t>
            </a:r>
            <a:r>
              <a:rPr lang="en-US" altLang="ko-KR"/>
              <a:t>, Jira Software, Bitbucket</a:t>
            </a:r>
            <a:r>
              <a:rPr lang="ko-KR" altLang="en-US"/>
              <a:t>을 사용</a:t>
            </a:r>
            <a:endParaRPr lang="en-US" altLang="ko-KR"/>
          </a:p>
          <a:p>
            <a:pPr marL="457200" indent="-457200">
              <a:buAutoNum type="arabicParenR"/>
            </a:pPr>
            <a:r>
              <a:rPr lang="ko-KR" altLang="en-US"/>
              <a:t>통합 및 배포 단계에선</a:t>
            </a:r>
            <a:r>
              <a:rPr lang="en-US" altLang="ko-KR"/>
              <a:t>, Bamboo</a:t>
            </a:r>
            <a:r>
              <a:rPr lang="ko-KR" altLang="en-US"/>
              <a:t>와 </a:t>
            </a:r>
            <a:r>
              <a:rPr lang="en-US" altLang="ko-KR"/>
              <a:t>Jira Software</a:t>
            </a:r>
            <a:r>
              <a:rPr lang="ko-KR" altLang="en-US"/>
              <a:t>를 사용</a:t>
            </a:r>
            <a:endParaRPr lang="en-US" altLang="ko-KR"/>
          </a:p>
          <a:p>
            <a:pPr marL="457200" indent="-457200">
              <a:buAutoNum type="arabicParenR"/>
            </a:pPr>
            <a:r>
              <a:rPr lang="ko-KR" altLang="en-US"/>
              <a:t>운영 단계에선 </a:t>
            </a:r>
            <a:r>
              <a:rPr lang="en-US" altLang="ko-KR"/>
              <a:t>Jira</a:t>
            </a:r>
            <a:r>
              <a:rPr lang="ko-KR" altLang="en-US"/>
              <a:t> </a:t>
            </a:r>
            <a:r>
              <a:rPr lang="en-US" altLang="ko-KR"/>
              <a:t>Service</a:t>
            </a:r>
            <a:r>
              <a:rPr lang="ko-KR" altLang="en-US"/>
              <a:t> </a:t>
            </a:r>
            <a:r>
              <a:rPr lang="en-US" altLang="ko-KR"/>
              <a:t>Desk</a:t>
            </a:r>
            <a:r>
              <a:rPr lang="ko-KR" altLang="en-US"/>
              <a:t>와 </a:t>
            </a:r>
            <a:r>
              <a:rPr lang="en-US" altLang="ko-KR"/>
              <a:t>Confluence, </a:t>
            </a:r>
            <a:r>
              <a:rPr lang="en-US" altLang="ko-KR" err="1"/>
              <a:t>StatusPage</a:t>
            </a:r>
            <a:r>
              <a:rPr lang="ko-KR" altLang="en-US"/>
              <a:t>를 사용</a:t>
            </a:r>
            <a:endParaRPr lang="en-US" altLang="ko-KR"/>
          </a:p>
          <a:p>
            <a:pPr marL="0" indent="0">
              <a:buNone/>
            </a:pPr>
            <a:r>
              <a:rPr lang="ko-KR" altLang="en-US"/>
              <a:t>모든 단계의 공통점</a:t>
            </a:r>
            <a:r>
              <a:rPr lang="en-US" altLang="ko-KR"/>
              <a:t>: Jira.</a:t>
            </a:r>
          </a:p>
          <a:p>
            <a:pPr marL="0" indent="0">
              <a:buNone/>
            </a:pPr>
            <a:endParaRPr/>
          </a:p>
        </p:txBody>
      </p:sp>
    </p:spTree>
    <p:extLst>
      <p:ext uri="{BB962C8B-B14F-4D97-AF65-F5344CB8AC3E}">
        <p14:creationId xmlns:p14="http://schemas.microsoft.com/office/powerpoint/2010/main" val="895320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indent="0">
              <a:buNone/>
            </a:pPr>
            <a:r>
              <a:rPr lang="en-US" altLang="ko-KR"/>
              <a:t>1. </a:t>
            </a:r>
            <a:r>
              <a:rPr lang="en-US" altLang="ko-KR" b="1"/>
              <a:t>Plan &amp; Tracking</a:t>
            </a:r>
          </a:p>
          <a:p>
            <a:pPr marL="0" indent="0">
              <a:buNone/>
            </a:pPr>
            <a:r>
              <a:rPr lang="ko-KR" altLang="en-US" b="1"/>
              <a:t>가장 핵심 프로그램은 </a:t>
            </a:r>
            <a:r>
              <a:rPr lang="en-US" altLang="ko-KR" b="1"/>
              <a:t>Jira. </a:t>
            </a:r>
            <a:r>
              <a:rPr lang="ko-KR" altLang="en-US"/>
              <a:t>기업의 일정 관리</a:t>
            </a:r>
            <a:r>
              <a:rPr lang="en-US" altLang="ko-KR"/>
              <a:t>,</a:t>
            </a:r>
            <a:r>
              <a:rPr lang="ko-KR" altLang="en-US"/>
              <a:t> 업무 프로세스 관리</a:t>
            </a:r>
            <a:r>
              <a:rPr lang="en-US" altLang="ko-KR"/>
              <a:t>, </a:t>
            </a:r>
            <a:r>
              <a:rPr lang="ko-KR" altLang="en-US"/>
              <a:t>프로젝트</a:t>
            </a:r>
            <a:r>
              <a:rPr lang="en-US" altLang="ko-KR"/>
              <a:t> </a:t>
            </a:r>
            <a:r>
              <a:rPr lang="ko-KR" altLang="en-US"/>
              <a:t>관리</a:t>
            </a:r>
            <a:r>
              <a:rPr lang="en-US" altLang="ko-KR"/>
              <a:t>, </a:t>
            </a:r>
            <a:r>
              <a:rPr lang="ko-KR" altLang="en-US"/>
              <a:t>업무 할당 및 이슈 추적</a:t>
            </a:r>
            <a:r>
              <a:rPr lang="en-US" altLang="ko-KR"/>
              <a:t>. </a:t>
            </a:r>
            <a:r>
              <a:rPr lang="ko-KR" altLang="en-US"/>
              <a:t>유료제품 굳이</a:t>
            </a:r>
            <a:r>
              <a:rPr lang="en-US" altLang="ko-KR"/>
              <a:t>? </a:t>
            </a:r>
          </a:p>
          <a:p>
            <a:pPr marL="0" indent="0">
              <a:buNone/>
            </a:pPr>
            <a:r>
              <a:rPr lang="en-US" altLang="ko-KR"/>
              <a:t>2. Wiki</a:t>
            </a:r>
          </a:p>
          <a:p>
            <a:pPr marL="0" indent="0">
              <a:buNone/>
            </a:pPr>
            <a:r>
              <a:rPr lang="en-US" altLang="ko-KR"/>
              <a:t>Wiki</a:t>
            </a:r>
            <a:r>
              <a:rPr lang="ko-KR" altLang="en-US"/>
              <a:t>로 문서관리나 지식 공유를 위해 사용되는 프로그램</a:t>
            </a:r>
            <a:r>
              <a:rPr lang="en-US" altLang="ko-KR"/>
              <a:t>. Jira </a:t>
            </a:r>
            <a:r>
              <a:rPr lang="ko-KR" altLang="en-US"/>
              <a:t>연동 시</a:t>
            </a:r>
            <a:r>
              <a:rPr lang="en-US" altLang="ko-KR"/>
              <a:t>? </a:t>
            </a:r>
          </a:p>
          <a:p>
            <a:pPr marL="0" indent="0">
              <a:buNone/>
            </a:pPr>
            <a:r>
              <a:rPr lang="ko-KR" altLang="en-US"/>
              <a:t>보고서를 메신저로 주고받던 방식</a:t>
            </a:r>
            <a:r>
              <a:rPr lang="en-US" altLang="ko-KR"/>
              <a:t>. </a:t>
            </a:r>
            <a:r>
              <a:rPr lang="ko-KR" altLang="en-US"/>
              <a:t>파일 유효기간이나 문서의 의미 파악</a:t>
            </a:r>
            <a:r>
              <a:rPr lang="en-US" altLang="ko-KR"/>
              <a:t>, </a:t>
            </a:r>
            <a:r>
              <a:rPr lang="ko-KR" altLang="en-US"/>
              <a:t>한 눈에 파악 어려움</a:t>
            </a:r>
            <a:r>
              <a:rPr lang="en-US" altLang="ko-KR"/>
              <a:t>.</a:t>
            </a:r>
          </a:p>
          <a:p>
            <a:pPr marL="0" indent="0">
              <a:buNone/>
            </a:pPr>
            <a:r>
              <a:rPr lang="en-US" altLang="ko-KR"/>
              <a:t>3. CI/CD</a:t>
            </a:r>
          </a:p>
          <a:p>
            <a:pPr marL="0" indent="0">
              <a:buNone/>
            </a:pPr>
            <a:r>
              <a:rPr lang="ko-KR" altLang="en-US"/>
              <a:t>실시간으로 문제를 보고 받고 문제를 고쳐도 가장 문제가 되는 것은 운영 서버에 올리고 운영을 지속하는 것</a:t>
            </a:r>
            <a:r>
              <a:rPr lang="en-US" altLang="ko-KR"/>
              <a:t>.</a:t>
            </a:r>
          </a:p>
          <a:p>
            <a:pPr marL="0" indent="0">
              <a:buNone/>
            </a:pPr>
            <a:r>
              <a:rPr lang="en-US" altLang="ko-KR"/>
              <a:t>4. Integration</a:t>
            </a:r>
          </a:p>
          <a:p>
            <a:pPr marL="0" indent="0">
              <a:buNone/>
            </a:pPr>
            <a:r>
              <a:rPr lang="en-US" altLang="ko-KR"/>
              <a:t>Atlassian</a:t>
            </a:r>
            <a:r>
              <a:rPr lang="ko-KR" altLang="en-US"/>
              <a:t>에서는 각각의 프로그램은 대체 가능</a:t>
            </a:r>
            <a:r>
              <a:rPr lang="en-US" altLang="ko-KR"/>
              <a:t>, </a:t>
            </a:r>
            <a:r>
              <a:rPr lang="ko-KR" altLang="en-US"/>
              <a:t>툴들이 서로 연결되어 </a:t>
            </a:r>
            <a:r>
              <a:rPr lang="en-US" altLang="ko-KR"/>
              <a:t>Jira</a:t>
            </a:r>
            <a:r>
              <a:rPr lang="ko-KR" altLang="en-US"/>
              <a:t>를 통해 시스템 통합 관리 가능</a:t>
            </a:r>
            <a:r>
              <a:rPr lang="en-US" altLang="ko-KR"/>
              <a:t>.</a:t>
            </a:r>
          </a:p>
        </p:txBody>
      </p:sp>
    </p:spTree>
    <p:extLst>
      <p:ext uri="{BB962C8B-B14F-4D97-AF65-F5344CB8AC3E}">
        <p14:creationId xmlns:p14="http://schemas.microsoft.com/office/powerpoint/2010/main" val="2658718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en-US" altLang="ko-KR"/>
              <a:t>Atlassian </a:t>
            </a:r>
            <a:r>
              <a:rPr lang="ko-KR" altLang="en-US"/>
              <a:t>제품을 활용한 </a:t>
            </a:r>
            <a:r>
              <a:rPr lang="en-US" altLang="ko-KR"/>
              <a:t>ALM </a:t>
            </a:r>
            <a:r>
              <a:rPr lang="ko-KR" altLang="en-US"/>
              <a:t>시스템 사례</a:t>
            </a:r>
            <a:r>
              <a:rPr lang="en-US" altLang="ko-KR"/>
              <a:t>. ALM</a:t>
            </a:r>
            <a:r>
              <a:rPr lang="ko-KR" altLang="en-US"/>
              <a:t> 시스템이 어떻게 돌아가는지 자세하게 알 수 있는 사례</a:t>
            </a:r>
            <a:endParaRPr lang="en-US" altLang="ko-KR"/>
          </a:p>
          <a:p>
            <a:pPr marL="457200" indent="-457200">
              <a:buAutoNum type="arabicPeriod"/>
            </a:pPr>
            <a:r>
              <a:rPr lang="ko-KR" altLang="en-US"/>
              <a:t>우선</a:t>
            </a:r>
            <a:r>
              <a:rPr lang="en-US" altLang="ko-KR"/>
              <a:t>, JIRA</a:t>
            </a:r>
            <a:r>
              <a:rPr lang="ko-KR" altLang="en-US"/>
              <a:t>에서 요구사항을 통해</a:t>
            </a:r>
            <a:r>
              <a:rPr lang="en-US" altLang="ko-KR"/>
              <a:t> </a:t>
            </a:r>
            <a:r>
              <a:rPr lang="ko-KR" altLang="en-US"/>
              <a:t>설계</a:t>
            </a:r>
            <a:r>
              <a:rPr lang="en-US" altLang="ko-KR"/>
              <a:t>, </a:t>
            </a:r>
            <a:r>
              <a:rPr lang="ko-KR" altLang="en-US"/>
              <a:t>위험분석</a:t>
            </a:r>
            <a:r>
              <a:rPr lang="en-US" altLang="ko-KR"/>
              <a:t>, </a:t>
            </a:r>
            <a:r>
              <a:rPr lang="ko-KR" altLang="en-US"/>
              <a:t>일감 등의 </a:t>
            </a:r>
            <a:r>
              <a:rPr lang="ko-KR" altLang="en-US" b="1"/>
              <a:t>프로젝트를 계획</a:t>
            </a:r>
            <a:endParaRPr lang="en-US" altLang="ko-KR" b="1"/>
          </a:p>
          <a:p>
            <a:pPr marL="457200" indent="-457200">
              <a:buAutoNum type="arabicPeriod"/>
            </a:pPr>
            <a:r>
              <a:rPr lang="ko-KR" altLang="en-US"/>
              <a:t>프로젝트 진행 중에 일감에 따라 생성되는 문서 </a:t>
            </a:r>
            <a:r>
              <a:rPr lang="en-US" altLang="ko-KR"/>
              <a:t>Confluence</a:t>
            </a:r>
            <a:r>
              <a:rPr lang="ko-KR" altLang="en-US"/>
              <a:t>에 작성</a:t>
            </a:r>
            <a:endParaRPr lang="en-US" altLang="ko-KR"/>
          </a:p>
          <a:p>
            <a:pPr marL="457200" indent="-457200">
              <a:buAutoNum type="arabicPeriod"/>
            </a:pPr>
            <a:r>
              <a:rPr lang="ko-KR" altLang="en-US" b="1"/>
              <a:t>생성되는 소스코드는 </a:t>
            </a:r>
            <a:r>
              <a:rPr lang="en-US" altLang="ko-KR" b="1"/>
              <a:t>Bitbucket</a:t>
            </a:r>
            <a:r>
              <a:rPr lang="ko-KR" altLang="en-US" b="1"/>
              <a:t> </a:t>
            </a:r>
            <a:r>
              <a:rPr lang="en-US" altLang="ko-KR" b="1"/>
              <a:t>repository </a:t>
            </a:r>
            <a:r>
              <a:rPr lang="ko-KR" altLang="en-US" b="1"/>
              <a:t>저장</a:t>
            </a:r>
            <a:r>
              <a:rPr lang="en-US" altLang="ko-KR" b="1"/>
              <a:t>,</a:t>
            </a:r>
            <a:r>
              <a:rPr lang="ko-KR" altLang="en-US" b="1"/>
              <a:t> </a:t>
            </a:r>
            <a:r>
              <a:rPr lang="en-US" altLang="ko-KR" b="1"/>
              <a:t>commit</a:t>
            </a:r>
            <a:r>
              <a:rPr lang="ko-KR" altLang="en-US" b="1"/>
              <a:t>시</a:t>
            </a:r>
            <a:r>
              <a:rPr lang="ko-KR" altLang="en-US"/>
              <a:t> </a:t>
            </a:r>
            <a:r>
              <a:rPr lang="en-US" altLang="ko-KR"/>
              <a:t>Jira</a:t>
            </a:r>
            <a:r>
              <a:rPr lang="ko-KR" altLang="en-US"/>
              <a:t>의 이슈 고유 </a:t>
            </a:r>
            <a:r>
              <a:rPr lang="ko-KR" altLang="en-US" err="1"/>
              <a:t>키랑</a:t>
            </a:r>
            <a:r>
              <a:rPr lang="ko-KR" altLang="en-US"/>
              <a:t> 연동하면 지라에서</a:t>
            </a:r>
            <a:r>
              <a:rPr lang="en-US" altLang="ko-KR"/>
              <a:t>commit </a:t>
            </a:r>
            <a:r>
              <a:rPr lang="ko-KR" altLang="en-US"/>
              <a:t>정보와 코드를 볼 수 있음</a:t>
            </a:r>
            <a:endParaRPr lang="en-US" altLang="ko-KR"/>
          </a:p>
          <a:p>
            <a:pPr marL="457200" indent="-457200">
              <a:buAutoNum type="arabicPeriod"/>
            </a:pPr>
            <a:r>
              <a:rPr lang="ko-KR" altLang="en-US" b="1"/>
              <a:t>결과적으로 프로젝트를 계획하고 진행사항 추적하면서도 명세서와 코드를 연결할 수 있다는 점</a:t>
            </a:r>
            <a:r>
              <a:rPr lang="en-US" altLang="ko-KR" b="1"/>
              <a:t>.</a:t>
            </a:r>
            <a:endParaRPr lang="en-US" altLang="ko-KR"/>
          </a:p>
          <a:p>
            <a:pPr marL="0" indent="0">
              <a:buNone/>
            </a:pPr>
            <a:r>
              <a:rPr lang="ko-KR" altLang="en-US"/>
              <a:t>이외에도 소스 분석</a:t>
            </a:r>
            <a:r>
              <a:rPr lang="en-US" altLang="ko-KR"/>
              <a:t> </a:t>
            </a:r>
            <a:r>
              <a:rPr lang="ko-KR" altLang="en-US"/>
              <a:t>및 빌드 배포 자동화 등 여러 기능이 있지만 다음에 기회가 될 때 소개</a:t>
            </a:r>
            <a:r>
              <a:rPr lang="en-US" altLang="ko-KR"/>
              <a:t>.</a:t>
            </a:r>
          </a:p>
          <a:p>
            <a:pPr marL="457200" indent="-457200">
              <a:buAutoNum type="arabicPeriod"/>
            </a:pPr>
            <a:endParaRPr lang="en-US" altLang="ko-KR"/>
          </a:p>
          <a:p>
            <a:endParaRPr lang="ko-KR" altLang="en-US"/>
          </a:p>
        </p:txBody>
      </p:sp>
    </p:spTree>
    <p:extLst>
      <p:ext uri="{BB962C8B-B14F-4D97-AF65-F5344CB8AC3E}">
        <p14:creationId xmlns:p14="http://schemas.microsoft.com/office/powerpoint/2010/main" val="1681846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a:t>본격적으로 </a:t>
            </a:r>
            <a:r>
              <a:rPr lang="en-US" altLang="ko-KR"/>
              <a:t>Atlassian </a:t>
            </a:r>
            <a:r>
              <a:rPr lang="ko-KR" altLang="en-US"/>
              <a:t>제품 </a:t>
            </a:r>
            <a:r>
              <a:rPr lang="en-US" altLang="ko-KR"/>
              <a:t>4</a:t>
            </a:r>
            <a:r>
              <a:rPr lang="ko-KR" altLang="en-US"/>
              <a:t>가지에</a:t>
            </a:r>
            <a:r>
              <a:rPr lang="en-US" altLang="ko-KR"/>
              <a:t> </a:t>
            </a:r>
            <a:r>
              <a:rPr lang="ko-KR" altLang="en-US"/>
              <a:t>대해 소개</a:t>
            </a:r>
            <a:r>
              <a:rPr lang="en-US" altLang="ko-KR"/>
              <a:t>. Atlassian </a:t>
            </a:r>
            <a:r>
              <a:rPr lang="ko-KR" altLang="en-US"/>
              <a:t>제품은 웹 애플리케이션</a:t>
            </a:r>
            <a:r>
              <a:rPr lang="en-US" altLang="ko-KR"/>
              <a:t>. </a:t>
            </a:r>
          </a:p>
          <a:p>
            <a:pPr marL="0" marR="0" lvl="0" indent="0" defTabSz="457200" eaLnBrk="1" fontAlgn="auto" latinLnBrk="0" hangingPunct="1">
              <a:lnSpc>
                <a:spcPct val="117999"/>
              </a:lnSpc>
              <a:spcBef>
                <a:spcPts val="0"/>
              </a:spcBef>
              <a:spcAft>
                <a:spcPts val="0"/>
              </a:spcAft>
              <a:buClrTx/>
              <a:buSzTx/>
              <a:buFontTx/>
              <a:buNone/>
              <a:tabLst/>
              <a:defRPr/>
            </a:pPr>
            <a:r>
              <a:rPr lang="en-US" altLang="ko-KR"/>
              <a:t>Jira, Confluence, Bitbucket, Crowd </a:t>
            </a:r>
            <a:r>
              <a:rPr lang="ko-KR" altLang="en-US"/>
              <a:t>순으로 각각 간단하게 정의</a:t>
            </a:r>
            <a:r>
              <a:rPr lang="en-US" altLang="ko-KR"/>
              <a:t>, </a:t>
            </a:r>
            <a:r>
              <a:rPr lang="ko-KR" altLang="en-US"/>
              <a:t>기능</a:t>
            </a:r>
            <a:r>
              <a:rPr lang="en-US" altLang="ko-KR"/>
              <a:t>, </a:t>
            </a:r>
            <a:r>
              <a:rPr lang="ko-KR" altLang="en-US"/>
              <a:t>화면</a:t>
            </a:r>
            <a:r>
              <a:rPr lang="en-US" altLang="ko-KR"/>
              <a:t>.</a:t>
            </a:r>
            <a:endParaRPr lang="ko-KR" altLang="en-US"/>
          </a:p>
        </p:txBody>
      </p:sp>
    </p:spTree>
    <p:extLst>
      <p:ext uri="{BB962C8B-B14F-4D97-AF65-F5344CB8AC3E}">
        <p14:creationId xmlns:p14="http://schemas.microsoft.com/office/powerpoint/2010/main" val="1716128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indent="0">
              <a:buFontTx/>
              <a:buNone/>
            </a:pPr>
            <a:r>
              <a:rPr lang="en-US"/>
              <a:t>Jira</a:t>
            </a:r>
            <a:r>
              <a:rPr lang="ko-KR" altLang="en-US"/>
              <a:t>는 </a:t>
            </a:r>
            <a:r>
              <a:rPr lang="en-US" altLang="ko-KR"/>
              <a:t>Plan &amp; Tracking</a:t>
            </a:r>
            <a:r>
              <a:rPr lang="ko-KR" altLang="en-US"/>
              <a:t>이 가능한 </a:t>
            </a:r>
            <a:r>
              <a:rPr lang="en-US" altLang="ko-KR" b="1"/>
              <a:t>Issue Tracking System</a:t>
            </a:r>
            <a:r>
              <a:rPr lang="en-US" altLang="ko-KR"/>
              <a:t>(</a:t>
            </a:r>
            <a:r>
              <a:rPr lang="ko-KR" altLang="en-US"/>
              <a:t>이하 </a:t>
            </a:r>
            <a:r>
              <a:rPr lang="en-US" altLang="ko-KR"/>
              <a:t>ITS).</a:t>
            </a:r>
          </a:p>
          <a:p>
            <a:pPr marL="0" indent="0">
              <a:buFontTx/>
              <a:buNone/>
            </a:pPr>
            <a:r>
              <a:rPr lang="en-US" altLang="ko-KR" b="1"/>
              <a:t>Jira</a:t>
            </a:r>
            <a:r>
              <a:rPr lang="ko-KR" altLang="en-US" b="1"/>
              <a:t> 핵심은 </a:t>
            </a:r>
            <a:r>
              <a:rPr lang="en-US" altLang="ko-KR" b="1"/>
              <a:t>Issue</a:t>
            </a:r>
            <a:r>
              <a:rPr lang="ko-KR" altLang="en-US" b="1"/>
              <a:t>가 아닌 </a:t>
            </a:r>
            <a:r>
              <a:rPr lang="en-US" altLang="ko-KR" b="1"/>
              <a:t>Project.</a:t>
            </a:r>
            <a:r>
              <a:rPr lang="ko-KR" altLang="en-US" b="1"/>
              <a:t> </a:t>
            </a:r>
            <a:r>
              <a:rPr lang="ko-KR" altLang="en-US"/>
              <a:t>그 이유</a:t>
            </a:r>
            <a:r>
              <a:rPr lang="en-US" altLang="ko-KR"/>
              <a:t>: </a:t>
            </a:r>
            <a:r>
              <a:rPr lang="en-US" altLang="ko-KR" b="1"/>
              <a:t>Project</a:t>
            </a:r>
            <a:r>
              <a:rPr lang="ko-KR" altLang="en-US" b="1"/>
              <a:t>따라 </a:t>
            </a:r>
            <a:r>
              <a:rPr lang="en-US" altLang="ko-KR" b="1"/>
              <a:t>Issue</a:t>
            </a:r>
            <a:r>
              <a:rPr lang="ko-KR" altLang="en-US" b="1"/>
              <a:t>들의 유형이나 유형들의 흐름이 달라질 수 있기 때문</a:t>
            </a:r>
            <a:endParaRPr lang="en-US" altLang="ko-KR" b="1"/>
          </a:p>
          <a:p>
            <a:endParaRPr lang="en-US" altLang="ko-KR"/>
          </a:p>
          <a:p>
            <a:r>
              <a:rPr lang="en-US" altLang="ko-KR"/>
              <a:t>Jira</a:t>
            </a:r>
            <a:r>
              <a:rPr lang="ko-KR" altLang="en-US"/>
              <a:t>는 크게 </a:t>
            </a:r>
            <a:r>
              <a:rPr lang="en-US" altLang="ko-KR"/>
              <a:t>issue type</a:t>
            </a:r>
            <a:r>
              <a:rPr lang="ko-KR" altLang="en-US"/>
              <a:t>들과 </a:t>
            </a:r>
            <a:r>
              <a:rPr lang="en-US" altLang="ko-KR"/>
              <a:t>workflow</a:t>
            </a:r>
            <a:r>
              <a:rPr lang="ko-KR" altLang="en-US"/>
              <a:t>로 이루어짐</a:t>
            </a:r>
            <a:r>
              <a:rPr lang="en-US" altLang="ko-KR"/>
              <a:t>. Workflow</a:t>
            </a:r>
            <a:r>
              <a:rPr lang="ko-KR" altLang="en-US"/>
              <a:t>는 이슈의 흐름</a:t>
            </a:r>
            <a:r>
              <a:rPr lang="en-US" altLang="ko-KR"/>
              <a:t>. </a:t>
            </a:r>
            <a:r>
              <a:rPr lang="ko-KR" altLang="en-US"/>
              <a:t>그림</a:t>
            </a:r>
            <a:r>
              <a:rPr lang="en-US" altLang="ko-KR"/>
              <a:t>: Jira</a:t>
            </a:r>
            <a:r>
              <a:rPr lang="ko-KR" altLang="en-US"/>
              <a:t>에서 제공하는 기본 워크플로우</a:t>
            </a:r>
            <a:r>
              <a:rPr lang="en-US" altLang="ko-KR"/>
              <a:t>. </a:t>
            </a:r>
          </a:p>
          <a:p>
            <a:r>
              <a:rPr lang="ko-KR" altLang="en-US" b="1"/>
              <a:t>이슈들이 생성되고 진행되고 처리되는 과정이 보이시나요</a:t>
            </a:r>
            <a:r>
              <a:rPr lang="en-US" altLang="ko-KR" b="1"/>
              <a:t>?</a:t>
            </a:r>
          </a:p>
          <a:p>
            <a:endParaRPr lang="en-US" altLang="ko-KR"/>
          </a:p>
          <a:p>
            <a:r>
              <a:rPr lang="ko-KR" altLang="en-US"/>
              <a:t>각 </a:t>
            </a:r>
            <a:r>
              <a:rPr lang="en-US" altLang="ko-KR"/>
              <a:t>Project</a:t>
            </a:r>
            <a:r>
              <a:rPr lang="ko-KR" altLang="en-US"/>
              <a:t>에서는 </a:t>
            </a:r>
            <a:r>
              <a:rPr lang="en-US" altLang="ko-KR"/>
              <a:t>Issue Type</a:t>
            </a:r>
            <a:r>
              <a:rPr lang="ko-KR" altLang="en-US"/>
              <a:t>과 각 </a:t>
            </a:r>
            <a:r>
              <a:rPr lang="en-US" altLang="ko-KR"/>
              <a:t>Issue Type</a:t>
            </a:r>
            <a:r>
              <a:rPr lang="ko-KR" altLang="en-US"/>
              <a:t>에 따른 워크플로우 고를 수 있음</a:t>
            </a:r>
            <a:r>
              <a:rPr lang="en-US" altLang="ko-KR"/>
              <a:t>. </a:t>
            </a:r>
            <a:r>
              <a:rPr lang="ko-KR" altLang="en-US" b="1"/>
              <a:t>한마디로 맞춤형 </a:t>
            </a:r>
            <a:r>
              <a:rPr lang="en-US" altLang="ko-KR" b="1"/>
              <a:t>Project </a:t>
            </a:r>
            <a:r>
              <a:rPr lang="ko-KR" altLang="en-US" b="1"/>
              <a:t>만들 수 있음</a:t>
            </a:r>
            <a:r>
              <a:rPr lang="en-US" altLang="ko-KR" b="1"/>
              <a:t>.</a:t>
            </a:r>
          </a:p>
        </p:txBody>
      </p:sp>
    </p:spTree>
    <p:extLst>
      <p:ext uri="{BB962C8B-B14F-4D97-AF65-F5344CB8AC3E}">
        <p14:creationId xmlns:p14="http://schemas.microsoft.com/office/powerpoint/2010/main" val="1658712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en-US" altLang="ko-KR"/>
              <a:t>Jira</a:t>
            </a:r>
            <a:r>
              <a:rPr lang="ko-KR" altLang="en-US"/>
              <a:t> 메인 화면</a:t>
            </a:r>
            <a:r>
              <a:rPr lang="en-US" altLang="ko-KR"/>
              <a:t>, </a:t>
            </a:r>
            <a:r>
              <a:rPr lang="ko-KR" altLang="en-US"/>
              <a:t>대시보드로 여러 관점에서 데이터 정보를 확인 가능</a:t>
            </a:r>
            <a:r>
              <a:rPr lang="en-US" altLang="ko-KR"/>
              <a:t>.</a:t>
            </a:r>
          </a:p>
          <a:p>
            <a:r>
              <a:rPr lang="ko-KR" altLang="en-US"/>
              <a:t>다음</a:t>
            </a:r>
            <a:r>
              <a:rPr lang="en-US" altLang="ko-KR"/>
              <a:t> </a:t>
            </a:r>
            <a:r>
              <a:rPr lang="ko-KR" altLang="en-US"/>
              <a:t>화면은 </a:t>
            </a:r>
            <a:r>
              <a:rPr lang="en-US" altLang="ko-KR"/>
              <a:t>Jira </a:t>
            </a:r>
            <a:r>
              <a:rPr lang="ko-KR" altLang="en-US"/>
              <a:t>프로젝트 화면</a:t>
            </a:r>
            <a:r>
              <a:rPr lang="en-US" altLang="ko-KR"/>
              <a:t>. Software</a:t>
            </a:r>
            <a:r>
              <a:rPr lang="ko-KR" altLang="en-US"/>
              <a:t>와 </a:t>
            </a:r>
            <a:r>
              <a:rPr lang="en-US" altLang="ko-KR"/>
              <a:t>business.</a:t>
            </a:r>
          </a:p>
          <a:p>
            <a:r>
              <a:rPr lang="en-US" altLang="ko-KR" b="1"/>
              <a:t>Software </a:t>
            </a:r>
            <a:r>
              <a:rPr lang="ko-KR" altLang="en-US" b="1"/>
              <a:t>프로젝트</a:t>
            </a:r>
            <a:r>
              <a:rPr lang="ko-KR" altLang="en-US"/>
              <a:t>는 </a:t>
            </a:r>
            <a:r>
              <a:rPr lang="ko-KR" altLang="en-US" b="1"/>
              <a:t>소프트웨어 개발 관리를 목적으로 프로젝트를 생성할 때 </a:t>
            </a:r>
            <a:r>
              <a:rPr lang="ko-KR" altLang="en-US"/>
              <a:t>사용</a:t>
            </a:r>
            <a:r>
              <a:rPr lang="en-US" altLang="ko-KR"/>
              <a:t>. </a:t>
            </a:r>
            <a:r>
              <a:rPr lang="ko-KR" altLang="en-US"/>
              <a:t>기본 템플릿</a:t>
            </a:r>
            <a:endParaRPr lang="en-US" altLang="ko-KR"/>
          </a:p>
          <a:p>
            <a:r>
              <a:rPr lang="en-US" altLang="ko-KR"/>
              <a:t>Business </a:t>
            </a:r>
            <a:r>
              <a:rPr lang="ko-KR" altLang="en-US"/>
              <a:t>프로젝트는 </a:t>
            </a:r>
            <a:r>
              <a:rPr lang="ko-KR" altLang="en-US" b="1"/>
              <a:t>일반 기업의 업무나 업무 프로세스를 관리할 목적으로 프로젝트를 생성할 때 사용</a:t>
            </a:r>
            <a:r>
              <a:rPr lang="en-US" altLang="ko-KR" b="1"/>
              <a:t>. </a:t>
            </a:r>
            <a:r>
              <a:rPr lang="ko-KR" altLang="en-US"/>
              <a:t>기본 템플릿</a:t>
            </a:r>
            <a:endParaRPr lang="en-US" altLang="ko-KR"/>
          </a:p>
          <a:p>
            <a:r>
              <a:rPr lang="en-US" altLang="ko-KR"/>
              <a:t>JIRA </a:t>
            </a:r>
            <a:r>
              <a:rPr lang="ko-KR" altLang="en-US"/>
              <a:t>프로그램의 유형 </a:t>
            </a:r>
            <a:r>
              <a:rPr lang="en-US" altLang="ko-KR"/>
              <a:t>: core, software</a:t>
            </a:r>
            <a:endParaRPr lang="ko-KR" altLang="en-US"/>
          </a:p>
        </p:txBody>
      </p:sp>
    </p:spTree>
    <p:extLst>
      <p:ext uri="{BB962C8B-B14F-4D97-AF65-F5344CB8AC3E}">
        <p14:creationId xmlns:p14="http://schemas.microsoft.com/office/powerpoint/2010/main" val="1981461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_N900">
    <p:bg>
      <p:bgPr>
        <a:solidFill>
          <a:srgbClr val="091E42"/>
        </a:solidFill>
        <a:effectLst/>
      </p:bgPr>
    </p:bg>
    <p:spTree>
      <p:nvGrpSpPr>
        <p:cNvPr id="1" name=""/>
        <p:cNvGrpSpPr/>
        <p:nvPr/>
      </p:nvGrpSpPr>
      <p:grpSpPr>
        <a:xfrm>
          <a:off x="0" y="0"/>
          <a:ext cx="0" cy="0"/>
          <a:chOff x="0" y="0"/>
          <a:chExt cx="0" cy="0"/>
        </a:xfrm>
      </p:grpSpPr>
      <p:sp>
        <p:nvSpPr>
          <p:cNvPr id="26"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_B400">
    <p:spTree>
      <p:nvGrpSpPr>
        <p:cNvPr id="1" name=""/>
        <p:cNvGrpSpPr/>
        <p:nvPr/>
      </p:nvGrpSpPr>
      <p:grpSpPr>
        <a:xfrm>
          <a:off x="0" y="0"/>
          <a:ext cx="0" cy="0"/>
          <a:chOff x="0" y="0"/>
          <a:chExt cx="0" cy="0"/>
        </a:xfrm>
      </p:grpSpPr>
      <p:sp>
        <p:nvSpPr>
          <p:cNvPr id="33"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ntro / Outro">
    <p:spTree>
      <p:nvGrpSpPr>
        <p:cNvPr id="1" name=""/>
        <p:cNvGrpSpPr/>
        <p:nvPr/>
      </p:nvGrpSpPr>
      <p:grpSpPr>
        <a:xfrm>
          <a:off x="0" y="0"/>
          <a:ext cx="0" cy="0"/>
          <a:chOff x="0" y="0"/>
          <a:chExt cx="0" cy="0"/>
        </a:xfrm>
      </p:grpSpPr>
      <p:sp>
        <p:nvSpPr>
          <p:cNvPr id="40" name="SPEAKER PERSON  |  SPEAKER TITLE  |  @Socialmediahandle"/>
          <p:cNvSpPr>
            <a:spLocks noGrp="1"/>
          </p:cNvSpPr>
          <p:nvPr>
            <p:ph type="body" sz="quarter" idx="13"/>
          </p:nvPr>
        </p:nvSpPr>
        <p:spPr>
          <a:xfrm>
            <a:off x="3726656" y="11506881"/>
            <a:ext cx="16930688" cy="810420"/>
          </a:xfrm>
          <a:prstGeom prst="rect">
            <a:avLst/>
          </a:prstGeom>
        </p:spPr>
        <p:txBody>
          <a:bodyPr lIns="17859" tIns="17859" rIns="17859" bIns="17859" anchor="t">
            <a:spAutoFit/>
          </a:bodyPr>
          <a:lstStyle/>
          <a:p>
            <a:pPr marL="0" lvl="1" indent="228600" defTabSz="825500">
              <a:spcBef>
                <a:spcPts val="0"/>
              </a:spcBef>
              <a:buSzTx/>
              <a:buNone/>
              <a:defRPr sz="4800" b="0" cap="all" spc="479" baseline="31999">
                <a:latin typeface="Circular Pro Black"/>
                <a:ea typeface="Circular Pro Black"/>
                <a:cs typeface="Circular Pro Black"/>
                <a:sym typeface="Circular Pro Black"/>
              </a:defRPr>
            </a:pPr>
            <a:r>
              <a:t>SPEAKER PERSON  |  SPEAKER TITLE  |  @Socialmediahandle</a:t>
            </a:r>
          </a:p>
        </p:txBody>
      </p:sp>
      <p:pic>
        <p:nvPicPr>
          <p:cNvPr id="41" name="atlassian_cmyk_allwhite_stacked.pdf" descr="atlassian_cmyk_allwhite_stacked.pdf"/>
          <p:cNvPicPr>
            <a:picLocks noChangeAspect="1"/>
          </p:cNvPicPr>
          <p:nvPr/>
        </p:nvPicPr>
        <p:blipFill>
          <a:blip r:embed="rId2"/>
          <a:srcRect b="30237"/>
          <a:stretch>
            <a:fillRect/>
          </a:stretch>
        </p:blipFill>
        <p:spPr>
          <a:xfrm>
            <a:off x="10628709" y="1766181"/>
            <a:ext cx="3126681" cy="1591360"/>
          </a:xfrm>
          <a:prstGeom prst="rect">
            <a:avLst/>
          </a:prstGeom>
          <a:ln w="12700">
            <a:miter lim="400000"/>
          </a:ln>
        </p:spPr>
      </p:pic>
      <p:sp>
        <p:nvSpPr>
          <p:cNvPr id="42" name="Talk Title"/>
          <p:cNvSpPr>
            <a:spLocks noGrp="1"/>
          </p:cNvSpPr>
          <p:nvPr>
            <p:ph type="body" sz="quarter" idx="14"/>
          </p:nvPr>
        </p:nvSpPr>
        <p:spPr>
          <a:xfrm>
            <a:off x="1777658" y="5396259"/>
            <a:ext cx="20828683" cy="2032001"/>
          </a:xfrm>
          <a:prstGeom prst="rect">
            <a:avLst/>
          </a:prstGeom>
        </p:spPr>
        <p:txBody>
          <a:bodyPr anchor="b">
            <a:spAutoFit/>
          </a:bodyPr>
          <a:lstStyle>
            <a:lvl1pPr marL="0" indent="0" defTabSz="825500">
              <a:spcBef>
                <a:spcPts val="0"/>
              </a:spcBef>
              <a:buSzTx/>
              <a:buNone/>
              <a:defRPr sz="12000" spc="-119"/>
            </a:lvl1pPr>
          </a:lstStyle>
          <a:p>
            <a:r>
              <a:t>Talk Title</a:t>
            </a:r>
          </a:p>
        </p:txBody>
      </p:sp>
      <p:sp>
        <p:nvSpPr>
          <p:cNvPr id="43" name="Subtitle"/>
          <p:cNvSpPr>
            <a:spLocks noGrp="1"/>
          </p:cNvSpPr>
          <p:nvPr>
            <p:ph type="body" sz="quarter" idx="15"/>
          </p:nvPr>
        </p:nvSpPr>
        <p:spPr>
          <a:xfrm>
            <a:off x="1777658" y="7367240"/>
            <a:ext cx="20828683" cy="876301"/>
          </a:xfrm>
          <a:prstGeom prst="rect">
            <a:avLst/>
          </a:prstGeom>
        </p:spPr>
        <p:txBody>
          <a:bodyPr anchor="t">
            <a:spAutoFit/>
          </a:bodyPr>
          <a:lstStyle>
            <a:lvl1pPr marL="0" indent="0" defTabSz="825500">
              <a:spcBef>
                <a:spcPts val="0"/>
              </a:spcBef>
              <a:buSzTx/>
              <a:buNone/>
              <a:defRPr sz="4800" b="0" spc="-48"/>
            </a:lvl1pPr>
          </a:lstStyle>
          <a:p>
            <a:r>
              <a:t>Subtitle</a:t>
            </a:r>
          </a:p>
        </p:txBody>
      </p:sp>
      <p:sp>
        <p:nvSpPr>
          <p:cNvPr id="44" name="the_gentlewoman_gallery_005.jpg"/>
          <p:cNvSpPr>
            <a:spLocks noGrp="1"/>
          </p:cNvSpPr>
          <p:nvPr>
            <p:ph type="pic" sz="quarter" idx="16"/>
          </p:nvPr>
        </p:nvSpPr>
        <p:spPr>
          <a:xfrm>
            <a:off x="11418290" y="9701353"/>
            <a:ext cx="1547420" cy="1547420"/>
          </a:xfrm>
          <a:prstGeom prst="rect">
            <a:avLst/>
          </a:prstGeom>
        </p:spPr>
        <p:txBody>
          <a:bodyPr lIns="91439" tIns="45719" rIns="91439" bIns="45719" anchor="t">
            <a:noAutofit/>
          </a:bodyPr>
          <a:lstStyle/>
          <a:p>
            <a:endParaRPr/>
          </a:p>
        </p:txBody>
      </p:sp>
      <p:sp>
        <p:nvSpPr>
          <p:cNvPr id="45"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g Statement with Illustration_N900">
    <p:bg>
      <p:bgPr>
        <a:solidFill>
          <a:srgbClr val="091E42"/>
        </a:solidFill>
        <a:effectLst/>
      </p:bgPr>
    </p:bg>
    <p:spTree>
      <p:nvGrpSpPr>
        <p:cNvPr id="1" name=""/>
        <p:cNvGrpSpPr/>
        <p:nvPr/>
      </p:nvGrpSpPr>
      <p:grpSpPr>
        <a:xfrm>
          <a:off x="0" y="0"/>
          <a:ext cx="0" cy="0"/>
          <a:chOff x="0" y="0"/>
          <a:chExt cx="0" cy="0"/>
        </a:xfrm>
      </p:grpSpPr>
      <p:sp>
        <p:nvSpPr>
          <p:cNvPr id="260" name="Use illustrations from the Graphic Assets Deck to support point"/>
          <p:cNvSpPr>
            <a:spLocks noGrp="1"/>
          </p:cNvSpPr>
          <p:nvPr>
            <p:ph type="body" sz="half" idx="13"/>
          </p:nvPr>
        </p:nvSpPr>
        <p:spPr>
          <a:xfrm>
            <a:off x="1701800" y="3560264"/>
            <a:ext cx="12320191" cy="7823201"/>
          </a:xfrm>
          <a:prstGeom prst="rect">
            <a:avLst/>
          </a:prstGeom>
        </p:spPr>
        <p:txBody>
          <a:bodyPr anchor="t">
            <a:spAutoFit/>
          </a:bodyPr>
          <a:lstStyle>
            <a:lvl1pPr marL="0" indent="0" algn="l" defTabSz="825500">
              <a:spcBef>
                <a:spcPts val="0"/>
              </a:spcBef>
              <a:buSzTx/>
              <a:buNone/>
              <a:defRPr sz="12000" spc="-119"/>
            </a:lvl1pPr>
          </a:lstStyle>
          <a:p>
            <a:r>
              <a:t>Use illustrations from the Graphic Assets Deck to support point</a:t>
            </a:r>
          </a:p>
        </p:txBody>
      </p:sp>
      <p:sp>
        <p:nvSpPr>
          <p:cNvPr id="261" name="Context"/>
          <p:cNvSpPr>
            <a:spLocks noGrp="1"/>
          </p:cNvSpPr>
          <p:nvPr>
            <p:ph type="body" sz="quarter" idx="14"/>
          </p:nvPr>
        </p:nvSpPr>
        <p:spPr>
          <a:xfrm>
            <a:off x="1701800" y="1016000"/>
            <a:ext cx="20828000" cy="876300"/>
          </a:xfrm>
          <a:prstGeom prst="rect">
            <a:avLst/>
          </a:prstGeom>
        </p:spPr>
        <p:txBody>
          <a:bodyPr anchor="t">
            <a:spAutoFit/>
          </a:bodyPr>
          <a:lstStyle>
            <a:lvl1pPr marL="0" indent="0" algn="l" defTabSz="825500">
              <a:spcBef>
                <a:spcPts val="0"/>
              </a:spcBef>
              <a:buSzTx/>
              <a:buNone/>
              <a:defRPr sz="4800" b="0" cap="all" spc="144">
                <a:latin typeface="Circular Pro Black"/>
                <a:ea typeface="Circular Pro Black"/>
                <a:cs typeface="Circular Pro Black"/>
                <a:sym typeface="Circular Pro Black"/>
              </a:defRPr>
            </a:lvl1pPr>
          </a:lstStyle>
          <a:p>
            <a:r>
              <a:t>Context</a:t>
            </a:r>
          </a:p>
        </p:txBody>
      </p:sp>
      <p:sp>
        <p:nvSpPr>
          <p:cNvPr id="262" name="선"/>
          <p:cNvSpPr/>
          <p:nvPr/>
        </p:nvSpPr>
        <p:spPr>
          <a:xfrm>
            <a:off x="1775024" y="2544916"/>
            <a:ext cx="2541599" cy="1"/>
          </a:xfrm>
          <a:prstGeom prst="line">
            <a:avLst/>
          </a:prstGeom>
          <a:ln w="101600">
            <a:solidFill>
              <a:schemeClr val="accent2"/>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263" name="이미지"/>
          <p:cNvSpPr>
            <a:spLocks noGrp="1"/>
          </p:cNvSpPr>
          <p:nvPr>
            <p:ph type="pic" sz="quarter" idx="15"/>
          </p:nvPr>
        </p:nvSpPr>
        <p:spPr>
          <a:xfrm>
            <a:off x="16707815" y="6435699"/>
            <a:ext cx="5269943" cy="5193060"/>
          </a:xfrm>
          <a:prstGeom prst="rect">
            <a:avLst/>
          </a:prstGeom>
        </p:spPr>
        <p:txBody>
          <a:bodyPr lIns="91439" tIns="45719" rIns="91439" bIns="45719" anchor="t">
            <a:noAutofit/>
          </a:bodyPr>
          <a:lstStyle/>
          <a:p>
            <a:endParaRPr/>
          </a:p>
        </p:txBody>
      </p:sp>
      <p:sp>
        <p:nvSpPr>
          <p:cNvPr id="264"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ocVersion_Text Heavy Talking Points">
    <p:bg>
      <p:bgPr>
        <a:solidFill>
          <a:srgbClr val="091E42"/>
        </a:solidFill>
        <a:effectLst/>
      </p:bgPr>
    </p:bg>
    <p:spTree>
      <p:nvGrpSpPr>
        <p:cNvPr id="1" name=""/>
        <p:cNvGrpSpPr/>
        <p:nvPr/>
      </p:nvGrpSpPr>
      <p:grpSpPr>
        <a:xfrm>
          <a:off x="0" y="0"/>
          <a:ext cx="0" cy="0"/>
          <a:chOff x="0" y="0"/>
          <a:chExt cx="0" cy="0"/>
        </a:xfrm>
      </p:grpSpPr>
      <p:sp>
        <p:nvSpPr>
          <p:cNvPr id="1003" name="직사각형"/>
          <p:cNvSpPr/>
          <p:nvPr/>
        </p:nvSpPr>
        <p:spPr>
          <a:xfrm>
            <a:off x="6347294" y="0"/>
            <a:ext cx="18036706" cy="13716001"/>
          </a:xfrm>
          <a:prstGeom prst="rect">
            <a:avLst/>
          </a:prstGeom>
          <a:solidFill>
            <a:srgbClr val="FFFFFF"/>
          </a:solidFill>
          <a:ln w="12700">
            <a:miter lim="400000"/>
          </a:ln>
        </p:spPr>
        <p:txBody>
          <a:bodyPr lIns="50800" tIns="50800" rIns="50800" bIns="50800" anchor="ctr"/>
          <a:lstStyle/>
          <a:p>
            <a:pPr>
              <a:defRPr sz="3600" spc="-36"/>
            </a:pPr>
            <a:endParaRPr/>
          </a:p>
        </p:txBody>
      </p:sp>
      <p:sp>
        <p:nvSpPr>
          <p:cNvPr id="1004" name="Document version"/>
          <p:cNvSpPr>
            <a:spLocks noGrp="1"/>
          </p:cNvSpPr>
          <p:nvPr>
            <p:ph type="body" sz="quarter" idx="13"/>
          </p:nvPr>
        </p:nvSpPr>
        <p:spPr>
          <a:xfrm>
            <a:off x="792589" y="1000928"/>
            <a:ext cx="4762116" cy="2073276"/>
          </a:xfrm>
          <a:prstGeom prst="rect">
            <a:avLst/>
          </a:prstGeom>
        </p:spPr>
        <p:txBody>
          <a:bodyPr lIns="71437" tIns="71437" rIns="71437" bIns="71437" anchor="t">
            <a:spAutoFit/>
          </a:bodyPr>
          <a:lstStyle>
            <a:lvl1pPr marL="0" indent="0" defTabSz="825500">
              <a:spcBef>
                <a:spcPts val="0"/>
              </a:spcBef>
              <a:buClr>
                <a:srgbClr val="58AEE1"/>
              </a:buClr>
              <a:buSzTx/>
              <a:buNone/>
              <a:defRPr sz="6000" spc="-59"/>
            </a:lvl1pPr>
          </a:lstStyle>
          <a:p>
            <a:r>
              <a:t>Document version</a:t>
            </a:r>
          </a:p>
        </p:txBody>
      </p:sp>
      <p:sp>
        <p:nvSpPr>
          <p:cNvPr id="1005" name="Bold text"/>
          <p:cNvSpPr>
            <a:spLocks noGrp="1"/>
          </p:cNvSpPr>
          <p:nvPr>
            <p:ph type="body" sz="quarter" idx="14"/>
          </p:nvPr>
        </p:nvSpPr>
        <p:spPr>
          <a:xfrm>
            <a:off x="951339" y="5355863"/>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spc="-48"/>
            </a:lvl1pPr>
          </a:lstStyle>
          <a:p>
            <a:r>
              <a:t>Bold text</a:t>
            </a:r>
          </a:p>
        </p:txBody>
      </p:sp>
      <p:sp>
        <p:nvSpPr>
          <p:cNvPr id="1006" name="Still good"/>
          <p:cNvSpPr>
            <a:spLocks noGrp="1"/>
          </p:cNvSpPr>
          <p:nvPr>
            <p:ph type="body" sz="quarter" idx="15"/>
          </p:nvPr>
        </p:nvSpPr>
        <p:spPr>
          <a:xfrm>
            <a:off x="951339" y="7239544"/>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b="0" spc="-48"/>
            </a:lvl1pPr>
          </a:lstStyle>
          <a:p>
            <a:r>
              <a:t>Still good</a:t>
            </a:r>
          </a:p>
        </p:txBody>
      </p:sp>
      <p:sp>
        <p:nvSpPr>
          <p:cNvPr id="1007" name="사각형"/>
          <p:cNvSpPr>
            <a:spLocks noGrp="1"/>
          </p:cNvSpPr>
          <p:nvPr>
            <p:ph type="body" sz="quarter" idx="16"/>
          </p:nvPr>
        </p:nvSpPr>
        <p:spPr>
          <a:xfrm rot="18900000">
            <a:off x="6016374" y="5483730"/>
            <a:ext cx="661841" cy="661841"/>
          </a:xfrm>
          <a:prstGeom prst="rect">
            <a:avLst/>
          </a:prstGeom>
          <a:solidFill>
            <a:srgbClr val="FFFFFF"/>
          </a:solidFill>
        </p:spPr>
        <p:txBody>
          <a:bodyPr>
            <a:noAutofit/>
          </a:bodyPr>
          <a:lstStyle/>
          <a:p>
            <a:pPr marL="0" indent="0" algn="l" defTabSz="825500">
              <a:spcBef>
                <a:spcPts val="0"/>
              </a:spcBef>
              <a:buSzTx/>
              <a:buNone/>
              <a:defRPr sz="3600" b="0" spc="-36">
                <a:solidFill>
                  <a:schemeClr val="accent1">
                    <a:hueOff val="-417200"/>
                    <a:satOff val="-79665"/>
                    <a:lumOff val="48516"/>
                  </a:schemeClr>
                </a:solidFill>
              </a:defRPr>
            </a:pPr>
            <a:endParaRPr/>
          </a:p>
        </p:txBody>
      </p:sp>
      <p:sp>
        <p:nvSpPr>
          <p:cNvPr id="1008" name="To use"/>
          <p:cNvSpPr>
            <a:spLocks noGrp="1"/>
          </p:cNvSpPr>
          <p:nvPr>
            <p:ph type="body" sz="quarter" idx="17"/>
          </p:nvPr>
        </p:nvSpPr>
        <p:spPr>
          <a:xfrm>
            <a:off x="951339" y="9123227"/>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b="0" spc="-48"/>
            </a:lvl1pPr>
          </a:lstStyle>
          <a:p>
            <a:r>
              <a:t>To use</a:t>
            </a:r>
          </a:p>
        </p:txBody>
      </p:sp>
      <p:sp>
        <p:nvSpPr>
          <p:cNvPr id="1009" name="Lower opacity"/>
          <p:cNvSpPr>
            <a:spLocks noGrp="1"/>
          </p:cNvSpPr>
          <p:nvPr>
            <p:ph type="body" sz="quarter" idx="18"/>
          </p:nvPr>
        </p:nvSpPr>
        <p:spPr>
          <a:xfrm>
            <a:off x="951339" y="11006909"/>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b="0" spc="-48"/>
            </a:lvl1pPr>
          </a:lstStyle>
          <a:p>
            <a:r>
              <a:t>Lower opacity</a:t>
            </a:r>
          </a:p>
        </p:txBody>
      </p:sp>
      <p:sp>
        <p:nvSpPr>
          <p:cNvPr id="1010" name="선"/>
          <p:cNvSpPr>
            <a:spLocks noGrp="1"/>
          </p:cNvSpPr>
          <p:nvPr>
            <p:ph type="body" sz="quarter" idx="19"/>
          </p:nvPr>
        </p:nvSpPr>
        <p:spPr>
          <a:xfrm>
            <a:off x="1902847" y="4215033"/>
            <a:ext cx="2541600" cy="1"/>
          </a:xfrm>
          <a:prstGeom prst="line">
            <a:avLst/>
          </a:prstGeom>
          <a:ln w="101600">
            <a:solidFill>
              <a:schemeClr val="accent2"/>
            </a:solidFill>
          </a:ln>
        </p:spPr>
        <p:txBody>
          <a:bodyPr>
            <a:noAutofit/>
          </a:body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endParaRPr/>
          </a:p>
        </p:txBody>
      </p:sp>
      <p:sp>
        <p:nvSpPr>
          <p:cNvPr id="1011" name="Larger talking point headline…"/>
          <p:cNvSpPr>
            <a:spLocks noGrp="1"/>
          </p:cNvSpPr>
          <p:nvPr>
            <p:ph type="body" idx="20"/>
          </p:nvPr>
        </p:nvSpPr>
        <p:spPr>
          <a:xfrm>
            <a:off x="7808486" y="1208078"/>
            <a:ext cx="14794500" cy="10717530"/>
          </a:xfrm>
          <a:prstGeom prst="rect">
            <a:avLst/>
          </a:prstGeom>
        </p:spPr>
        <p:txBody>
          <a:bodyPr anchor="t">
            <a:spAutoFit/>
          </a:bodyPr>
          <a:lstStyle/>
          <a:p>
            <a:pPr marL="0" indent="0" algn="l" defTabSz="825500">
              <a:lnSpc>
                <a:spcPct val="90000"/>
              </a:lnSpc>
              <a:spcBef>
                <a:spcPts val="2500"/>
              </a:spcBef>
              <a:buSzTx/>
              <a:buNone/>
              <a:defRPr sz="8000" spc="-79">
                <a:solidFill>
                  <a:srgbClr val="253858"/>
                </a:solidFill>
              </a:defRPr>
            </a:pPr>
            <a:r>
              <a:t>Larger talking point headline</a:t>
            </a:r>
          </a:p>
          <a:p>
            <a:pPr marL="0" indent="0" algn="l" defTabSz="825500">
              <a:spcBef>
                <a:spcPts val="0"/>
              </a:spcBef>
              <a:buSzTx/>
              <a:buNone/>
              <a:defRPr sz="3600" b="0" spc="-36">
                <a:solidFill>
                  <a:srgbClr val="091E42"/>
                </a:solidFill>
              </a:defRPr>
            </a:pPr>
            <a:r>
              <a:t>This is the leave-behind document version of this slide. You see it a lot in the introductory slides of the Presentation Template How-to Deck and Graphic Assets Deck. </a:t>
            </a:r>
          </a:p>
          <a:p>
            <a:pPr marL="0" indent="0" algn="l" defTabSz="825500">
              <a:spcBef>
                <a:spcPts val="0"/>
              </a:spcBef>
              <a:buSzTx/>
              <a:buNone/>
              <a:defRPr sz="3600" b="0" spc="-36">
                <a:solidFill>
                  <a:srgbClr val="091E42"/>
                </a:solidFill>
              </a:defRPr>
            </a:pPr>
            <a:endParaRPr/>
          </a:p>
          <a:p>
            <a:pPr marL="0" indent="0" algn="l" defTabSz="825500">
              <a:spcBef>
                <a:spcPts val="0"/>
              </a:spcBef>
              <a:buSzTx/>
              <a:buNone/>
              <a:defRPr sz="3600" b="0" spc="-36">
                <a:solidFill>
                  <a:srgbClr val="091E42"/>
                </a:solidFill>
              </a:defRPr>
            </a:pPr>
            <a:r>
              <a:t>The following is Bob Ross ipsum. The shadows are just like the highlights, but we're going in the opposite direction. Put your feelings into it, your heart, it's your world. Paint anything you want on the canvas. Create your own world. Happy painting, God bless. We don't make mistakes we just have happy little accidents. Let's do that again.</a:t>
            </a:r>
          </a:p>
          <a:p>
            <a:pPr marL="0" indent="0" algn="l" defTabSz="825500">
              <a:spcBef>
                <a:spcPts val="0"/>
              </a:spcBef>
              <a:buSzTx/>
              <a:buNone/>
              <a:defRPr sz="3600" b="0" spc="-36">
                <a:solidFill>
                  <a:srgbClr val="091E42"/>
                </a:solidFill>
              </a:defRPr>
            </a:pPr>
            <a:endParaRPr/>
          </a:p>
          <a:p>
            <a:pPr marL="0" indent="0" algn="l" defTabSz="825500">
              <a:spcBef>
                <a:spcPts val="0"/>
              </a:spcBef>
              <a:buSzTx/>
              <a:buNone/>
              <a:defRPr sz="4800" b="0" spc="-48">
                <a:solidFill>
                  <a:srgbClr val="091E42"/>
                </a:solidFill>
              </a:defRPr>
            </a:pPr>
            <a:r>
              <a:t>This is the fun part. It's amazing what you can do with a little love in your heart.</a:t>
            </a:r>
          </a:p>
          <a:p>
            <a:pPr marL="0" indent="0" algn="l" defTabSz="825500">
              <a:spcBef>
                <a:spcPts val="0"/>
              </a:spcBef>
              <a:buSzTx/>
              <a:buNone/>
              <a:defRPr sz="3600" b="0" spc="-36">
                <a:solidFill>
                  <a:srgbClr val="091E42"/>
                </a:solidFill>
              </a:defRPr>
            </a:pPr>
            <a:endParaRPr/>
          </a:p>
          <a:p>
            <a:pPr marL="0" indent="0" algn="l" defTabSz="825500">
              <a:spcBef>
                <a:spcPts val="0"/>
              </a:spcBef>
              <a:buSzTx/>
              <a:buNone/>
              <a:defRPr sz="3600" b="0" spc="-36">
                <a:solidFill>
                  <a:srgbClr val="091E42"/>
                </a:solidFill>
              </a:defRPr>
            </a:pPr>
            <a:r>
              <a:t>No pressure. Just relax and watch it happen. For the lack of a better word I call them hangy downs.</a:t>
            </a:r>
          </a:p>
        </p:txBody>
      </p:sp>
      <p:sp>
        <p:nvSpPr>
          <p:cNvPr id="1012"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rowser Window on OS Desktop">
    <p:bg>
      <p:bgPr>
        <a:solidFill>
          <a:srgbClr val="FFFFFF"/>
        </a:solidFill>
        <a:effectLst/>
      </p:bgPr>
    </p:bg>
    <p:spTree>
      <p:nvGrpSpPr>
        <p:cNvPr id="1" name=""/>
        <p:cNvGrpSpPr/>
        <p:nvPr/>
      </p:nvGrpSpPr>
      <p:grpSpPr>
        <a:xfrm>
          <a:off x="0" y="0"/>
          <a:ext cx="0" cy="0"/>
          <a:chOff x="0" y="0"/>
          <a:chExt cx="0" cy="0"/>
        </a:xfrm>
      </p:grpSpPr>
      <p:pic>
        <p:nvPicPr>
          <p:cNvPr id="686" name="macOS-Sierra-Wallpaper-Macbook-Wallpaper.jpg" descr="macOS-Sierra-Wallpaper-Macbook-Wallpaper.jpg"/>
          <p:cNvPicPr>
            <a:picLocks noChangeAspect="1"/>
          </p:cNvPicPr>
          <p:nvPr/>
        </p:nvPicPr>
        <p:blipFill>
          <a:blip r:embed="rId2"/>
          <a:srcRect t="10272"/>
          <a:stretch>
            <a:fillRect/>
          </a:stretch>
        </p:blipFill>
        <p:spPr>
          <a:xfrm>
            <a:off x="-37033" y="0"/>
            <a:ext cx="24458066" cy="13716000"/>
          </a:xfrm>
          <a:prstGeom prst="rect">
            <a:avLst/>
          </a:prstGeom>
          <a:ln w="12700">
            <a:miter lim="400000"/>
          </a:ln>
        </p:spPr>
      </p:pic>
      <p:pic>
        <p:nvPicPr>
          <p:cNvPr id="687" name="Safari_chrome.png" descr="Safari_chrome.png"/>
          <p:cNvPicPr>
            <a:picLocks noChangeAspect="1"/>
          </p:cNvPicPr>
          <p:nvPr/>
        </p:nvPicPr>
        <p:blipFill>
          <a:blip r:embed="rId3"/>
          <a:srcRect b="40824"/>
          <a:stretch>
            <a:fillRect/>
          </a:stretch>
        </p:blipFill>
        <p:spPr>
          <a:xfrm>
            <a:off x="-99059" y="165662"/>
            <a:ext cx="24582118" cy="14088533"/>
          </a:xfrm>
          <a:prstGeom prst="rect">
            <a:avLst/>
          </a:prstGeom>
          <a:ln w="12700">
            <a:miter lim="400000"/>
          </a:ln>
        </p:spPr>
      </p:pic>
      <p:sp>
        <p:nvSpPr>
          <p:cNvPr id="688" name="이미지"/>
          <p:cNvSpPr>
            <a:spLocks noGrp="1"/>
          </p:cNvSpPr>
          <p:nvPr>
            <p:ph type="pic" idx="13"/>
          </p:nvPr>
        </p:nvSpPr>
        <p:spPr>
          <a:xfrm>
            <a:off x="1032403" y="1575326"/>
            <a:ext cx="22304325" cy="12178996"/>
          </a:xfrm>
          <a:prstGeom prst="rect">
            <a:avLst/>
          </a:prstGeom>
        </p:spPr>
        <p:txBody>
          <a:bodyPr lIns="91439" tIns="45719" rIns="91439" bIns="45719" anchor="t">
            <a:noAutofit/>
          </a:bodyPr>
          <a:lstStyle/>
          <a:p>
            <a:endParaRPr/>
          </a:p>
        </p:txBody>
      </p:sp>
      <p:sp>
        <p:nvSpPr>
          <p:cNvPr id="689"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67933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Off val="-9925"/>
          </a:schemeClr>
        </a:solidFill>
        <a:effectLst/>
      </p:bgPr>
    </p:bg>
    <p:spTree>
      <p:nvGrpSpPr>
        <p:cNvPr id="1" name=""/>
        <p:cNvGrpSpPr/>
        <p:nvPr/>
      </p:nvGrpSpPr>
      <p:grpSpPr>
        <a:xfrm>
          <a:off x="0" y="0"/>
          <a:ext cx="0" cy="0"/>
          <a:chOff x="0" y="0"/>
          <a:chExt cx="0" cy="0"/>
        </a:xfrm>
      </p:grpSpPr>
      <p:pic>
        <p:nvPicPr>
          <p:cNvPr id="2" name="atlassian_cmyk_allwhite.pdf" descr="atlassian_cmyk_allwhite.pdf"/>
          <p:cNvPicPr>
            <a:picLocks noChangeAspect="1"/>
          </p:cNvPicPr>
          <p:nvPr/>
        </p:nvPicPr>
        <p:blipFill>
          <a:blip r:embed="rId8"/>
          <a:stretch>
            <a:fillRect/>
          </a:stretch>
        </p:blipFill>
        <p:spPr>
          <a:xfrm>
            <a:off x="8064723" y="5586929"/>
            <a:ext cx="8254554" cy="1754742"/>
          </a:xfrm>
          <a:prstGeom prst="rect">
            <a:avLst/>
          </a:prstGeom>
          <a:ln w="12700">
            <a:miter lim="400000"/>
          </a:ln>
        </p:spPr>
      </p:pic>
      <p:sp>
        <p:nvSpPr>
          <p:cNvPr id="3" name="제목 텍스트"/>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제목 텍스트</a:t>
            </a:r>
          </a:p>
        </p:txBody>
      </p:sp>
      <p:sp>
        <p:nvSpPr>
          <p:cNvPr id="4" name="본문 첫 번째 줄…"/>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 name="슬라이드 번호"/>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defRPr sz="2400"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69" r:id="rId4"/>
    <p:sldLayoutId id="2147483724" r:id="rId5"/>
    <p:sldLayoutId id="2147483725" r:id="rId6"/>
  </p:sldLayoutIdLst>
  <p:transition spd="med"/>
  <p:hf sldNum="0" hdr="0" ftr="0" dt="0"/>
  <p:txStyles>
    <p:titleStyle>
      <a:lvl1pPr marL="0" marR="0" indent="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1pPr>
      <a:lvl2pPr marL="0" marR="0" indent="2286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2pPr>
      <a:lvl3pPr marL="0" marR="0" indent="4572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3pPr>
      <a:lvl4pPr marL="0" marR="0" indent="6858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4pPr>
      <a:lvl5pPr marL="0" marR="0" indent="9144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5pPr>
      <a:lvl6pPr marL="0" marR="0" indent="11430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6pPr>
      <a:lvl7pPr marL="0" marR="0" indent="13716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7pPr>
      <a:lvl8pPr marL="0" marR="0" indent="16002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8pPr>
      <a:lvl9pPr marL="0" marR="0" indent="18288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9pPr>
    </p:titleStyle>
    <p:body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s://www.agilecadence.com/alm/"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Off val="-9925"/>
          </a:schemeClr>
        </a:solidFill>
        <a:effectLst/>
      </p:bgPr>
    </p:bg>
    <p:spTree>
      <p:nvGrpSpPr>
        <p:cNvPr id="1" name=""/>
        <p:cNvGrpSpPr/>
        <p:nvPr/>
      </p:nvGrpSpPr>
      <p:grpSpPr>
        <a:xfrm>
          <a:off x="0" y="0"/>
          <a:ext cx="0" cy="0"/>
          <a:chOff x="0" y="0"/>
          <a:chExt cx="0" cy="0"/>
        </a:xfrm>
      </p:grpSpPr>
      <p:sp>
        <p:nvSpPr>
          <p:cNvPr id="1189" name="Atlassian Creative team"/>
          <p:cNvSpPr>
            <a:spLocks noGrp="1"/>
          </p:cNvSpPr>
          <p:nvPr>
            <p:ph type="body" idx="13"/>
          </p:nvPr>
        </p:nvSpPr>
        <p:spPr>
          <a:xfrm>
            <a:off x="3726655" y="11621181"/>
            <a:ext cx="16930688" cy="590065"/>
          </a:xfrm>
          <a:prstGeom prst="rect">
            <a:avLst/>
          </a:prstGeom>
        </p:spPr>
        <p:txBody>
          <a:bodyPr/>
          <a:lstStyle/>
          <a:p>
            <a:pPr marL="0" lvl="1" indent="228600" defTabSz="825500">
              <a:spcBef>
                <a:spcPts val="0"/>
              </a:spcBef>
              <a:buSzTx/>
              <a:buNone/>
              <a:defRPr sz="4800" b="0" cap="all" spc="479" baseline="31999">
                <a:latin typeface="Circular Pro Black"/>
                <a:ea typeface="Circular Pro Black"/>
                <a:cs typeface="Circular Pro Black"/>
                <a:sym typeface="Circular Pro Black"/>
              </a:defRPr>
            </a:pPr>
            <a:r>
              <a:rPr lang="en-US" sz="5400"/>
              <a:t>KIC Consulting ALM</a:t>
            </a:r>
            <a:r>
              <a:rPr lang="ko-KR" altLang="en-US" sz="5400"/>
              <a:t> </a:t>
            </a:r>
            <a:r>
              <a:rPr lang="en-US" altLang="ko-KR" sz="5400"/>
              <a:t>TEAM</a:t>
            </a:r>
            <a:endParaRPr sz="5400"/>
          </a:p>
        </p:txBody>
      </p:sp>
      <p:sp>
        <p:nvSpPr>
          <p:cNvPr id="1190" name="Atlassian Presentation Toolkit"/>
          <p:cNvSpPr>
            <a:spLocks noGrp="1"/>
          </p:cNvSpPr>
          <p:nvPr>
            <p:ph type="body" idx="14"/>
          </p:nvPr>
        </p:nvSpPr>
        <p:spPr>
          <a:xfrm>
            <a:off x="1758791" y="5589943"/>
            <a:ext cx="20828683" cy="1949252"/>
          </a:xfrm>
          <a:prstGeom prst="rect">
            <a:avLst/>
          </a:prstGeom>
        </p:spPr>
        <p:txBody>
          <a:bodyPr/>
          <a:lstStyle/>
          <a:p>
            <a:r>
              <a:rPr err="1"/>
              <a:t>Atlassian</a:t>
            </a:r>
            <a:r>
              <a:rPr lang="en-US" altLang="ko-KR"/>
              <a:t> Products</a:t>
            </a:r>
            <a:endParaRPr lang="ko-KR" altLang="en-US"/>
          </a:p>
        </p:txBody>
      </p:sp>
      <p:sp>
        <p:nvSpPr>
          <p:cNvPr id="1191" name="Part 1: Presentation Template &amp; How-to Deck"/>
          <p:cNvSpPr>
            <a:spLocks noGrp="1"/>
          </p:cNvSpPr>
          <p:nvPr>
            <p:ph type="body" idx="15"/>
          </p:nvPr>
        </p:nvSpPr>
        <p:spPr>
          <a:xfrm>
            <a:off x="1777658" y="7367240"/>
            <a:ext cx="20828683" cy="841256"/>
          </a:xfrm>
          <a:prstGeom prst="rect">
            <a:avLst/>
          </a:prstGeom>
        </p:spPr>
        <p:txBody>
          <a:bodyPr/>
          <a:lstStyle/>
          <a:p>
            <a:r>
              <a:rPr lang="en-US" altLang="ko-KR"/>
              <a:t>Introduction of Atlassian Products</a:t>
            </a:r>
          </a:p>
        </p:txBody>
      </p:sp>
      <p:pic>
        <p:nvPicPr>
          <p:cNvPr id="7" name="그림 개체 틀 6" descr="사람, 의류, 실내이(가) 표시된 사진&#10;&#10;자동 생성된 설명">
            <a:extLst>
              <a:ext uri="{FF2B5EF4-FFF2-40B4-BE49-F238E27FC236}">
                <a16:creationId xmlns:a16="http://schemas.microsoft.com/office/drawing/2014/main" id="{05EDFE37-FA67-4698-9081-F3610A54A70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12867" b="12867"/>
          <a:stretch>
            <a:fillRect/>
          </a:stretch>
        </p:blipFill>
        <p:spPr>
          <a:xfrm>
            <a:off x="11435496" y="9704559"/>
            <a:ext cx="1513007" cy="1513007"/>
          </a:xfrm>
          <a:prstGeom prst="roundRect">
            <a:avLst>
              <a:gd name="adj" fmla="val 1133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560189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2360261"/>
          </a:xfrm>
          <a:prstGeom prst="rect">
            <a:avLst/>
          </a:prstGeom>
        </p:spPr>
        <p:txBody>
          <a:bodyPr/>
          <a:lstStyle/>
          <a:p>
            <a:r>
              <a:rPr lang="en-US" sz="7200"/>
              <a:t>Atlassian Products</a:t>
            </a:r>
          </a:p>
        </p:txBody>
      </p:sp>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a:t>JIRA</a:t>
            </a:r>
            <a:endParaRPr sz="5400"/>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a:t>Confluence</a:t>
            </a:r>
            <a:endParaRPr sz="540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7358207"/>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Bitbucket</a:t>
            </a:r>
          </a:p>
        </p:txBody>
      </p:sp>
      <p:sp>
        <p:nvSpPr>
          <p:cNvPr id="29" name="Multi-Use">
            <a:extLst>
              <a:ext uri="{FF2B5EF4-FFF2-40B4-BE49-F238E27FC236}">
                <a16:creationId xmlns:a16="http://schemas.microsoft.com/office/drawing/2014/main" id="{30F791DD-E198-4835-AF52-BDC234BDFB1F}"/>
              </a:ext>
            </a:extLst>
          </p:cNvPr>
          <p:cNvSpPr txBox="1">
            <a:spLocks/>
          </p:cNvSpPr>
          <p:nvPr/>
        </p:nvSpPr>
        <p:spPr>
          <a:xfrm>
            <a:off x="789281" y="10972263"/>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Crowd</a:t>
            </a:r>
          </a:p>
        </p:txBody>
      </p:sp>
      <p:pic>
        <p:nvPicPr>
          <p:cNvPr id="11" name="pasted-image.pdf" descr="pasted-image.pdf">
            <a:extLst>
              <a:ext uri="{FF2B5EF4-FFF2-40B4-BE49-F238E27FC236}">
                <a16:creationId xmlns:a16="http://schemas.microsoft.com/office/drawing/2014/main" id="{55686B23-CA4C-4423-B88C-52AB42635836}"/>
              </a:ext>
            </a:extLst>
          </p:cNvPr>
          <p:cNvPicPr>
            <a:picLocks noChangeAspect="1"/>
          </p:cNvPicPr>
          <p:nvPr/>
        </p:nvPicPr>
        <p:blipFill>
          <a:blip r:embed="rId3"/>
          <a:stretch>
            <a:fillRect/>
          </a:stretch>
        </p:blipFill>
        <p:spPr>
          <a:xfrm>
            <a:off x="12427808" y="1066120"/>
            <a:ext cx="6616568" cy="1002407"/>
          </a:xfrm>
          <a:prstGeom prst="rect">
            <a:avLst/>
          </a:prstGeom>
          <a:ln w="12700">
            <a:miter lim="400000"/>
          </a:ln>
        </p:spPr>
      </p:pic>
      <p:sp>
        <p:nvSpPr>
          <p:cNvPr id="13" name="Talking Point…">
            <a:extLst>
              <a:ext uri="{FF2B5EF4-FFF2-40B4-BE49-F238E27FC236}">
                <a16:creationId xmlns:a16="http://schemas.microsoft.com/office/drawing/2014/main" id="{49E47D4F-EC20-4E5C-AA43-59DE42BF035A}"/>
              </a:ext>
            </a:extLst>
          </p:cNvPr>
          <p:cNvSpPr txBox="1">
            <a:spLocks/>
          </p:cNvSpPr>
          <p:nvPr/>
        </p:nvSpPr>
        <p:spPr>
          <a:xfrm>
            <a:off x="8338842" y="3536139"/>
            <a:ext cx="14794500" cy="322203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algn="l" hangingPunct="1">
              <a:defRPr sz="6000" spc="-59">
                <a:solidFill>
                  <a:srgbClr val="253858"/>
                </a:solidFill>
              </a:defRPr>
            </a:pPr>
            <a:r>
              <a:rPr lang="en-US" sz="6000" b="1" spc="-59">
                <a:solidFill>
                  <a:srgbClr val="253858"/>
                </a:solidFill>
              </a:rPr>
              <a:t>1. What is Confluence?</a:t>
            </a:r>
          </a:p>
          <a:p>
            <a:pPr marL="685800" indent="-685800" algn="l" hangingPunct="1">
              <a:buFont typeface="Wingdings" panose="05000000000000000000" pitchFamily="2" charset="2"/>
              <a:buChar char="§"/>
              <a:defRPr sz="4800" b="0" spc="-48">
                <a:solidFill>
                  <a:srgbClr val="091E42"/>
                </a:solidFill>
              </a:defRPr>
            </a:pPr>
            <a:r>
              <a:rPr lang="en-US">
                <a:solidFill>
                  <a:srgbClr val="091E42"/>
                </a:solidFill>
              </a:rPr>
              <a:t>Confluence</a:t>
            </a:r>
            <a:r>
              <a:rPr lang="ko-KR" altLang="en-US">
                <a:solidFill>
                  <a:srgbClr val="091E42"/>
                </a:solidFill>
              </a:rPr>
              <a:t> </a:t>
            </a:r>
            <a:r>
              <a:rPr lang="en-US" altLang="ko-KR">
                <a:solidFill>
                  <a:srgbClr val="091E42"/>
                </a:solidFill>
              </a:rPr>
              <a:t>is</a:t>
            </a:r>
            <a:r>
              <a:rPr lang="ko-KR" altLang="en-US">
                <a:solidFill>
                  <a:srgbClr val="091E42"/>
                </a:solidFill>
              </a:rPr>
              <a:t> </a:t>
            </a:r>
            <a:r>
              <a:rPr lang="en-US" altLang="ko-KR" b="1">
                <a:solidFill>
                  <a:srgbClr val="091E42"/>
                </a:solidFill>
              </a:rPr>
              <a:t>WIKI</a:t>
            </a:r>
          </a:p>
          <a:p>
            <a:pPr marL="685800" indent="-685800" algn="l" hangingPunct="1">
              <a:buFontTx/>
              <a:buChar char="-"/>
              <a:defRPr sz="4800" b="0" spc="-48">
                <a:solidFill>
                  <a:srgbClr val="091E42"/>
                </a:solidFill>
              </a:defRPr>
            </a:pPr>
            <a:r>
              <a:rPr lang="en-US" altLang="ko-KR" sz="4400">
                <a:highlight>
                  <a:srgbClr val="FFFFFF"/>
                </a:highlight>
              </a:rPr>
              <a:t>WIKI is knowledge base website</a:t>
            </a:r>
          </a:p>
          <a:p>
            <a:pPr marL="685800" indent="-685800" algn="l" hangingPunct="1">
              <a:buFont typeface="Wingdings" panose="05000000000000000000" pitchFamily="2" charset="2"/>
              <a:buChar char="§"/>
              <a:defRPr sz="4800" b="0" spc="-48">
                <a:solidFill>
                  <a:srgbClr val="091E42"/>
                </a:solidFill>
              </a:defRPr>
            </a:pPr>
            <a:r>
              <a:rPr lang="en-US" b="1">
                <a:solidFill>
                  <a:srgbClr val="091E42"/>
                </a:solidFill>
              </a:rPr>
              <a:t>Core</a:t>
            </a:r>
            <a:r>
              <a:rPr lang="en-US">
                <a:solidFill>
                  <a:srgbClr val="091E42"/>
                </a:solidFill>
              </a:rPr>
              <a:t> of Confluence</a:t>
            </a:r>
            <a:r>
              <a:rPr lang="en-US" altLang="ko-KR">
                <a:solidFill>
                  <a:srgbClr val="091E42"/>
                </a:solidFill>
              </a:rPr>
              <a:t>: </a:t>
            </a:r>
            <a:r>
              <a:rPr lang="en-US" b="1">
                <a:solidFill>
                  <a:srgbClr val="091E42"/>
                </a:solidFill>
              </a:rPr>
              <a:t>Page</a:t>
            </a:r>
            <a:endParaRPr lang="en-US">
              <a:solidFill>
                <a:srgbClr val="091E42"/>
              </a:solidFill>
            </a:endParaRPr>
          </a:p>
        </p:txBody>
      </p:sp>
      <p:sp>
        <p:nvSpPr>
          <p:cNvPr id="14" name="Talking Point…">
            <a:extLst>
              <a:ext uri="{FF2B5EF4-FFF2-40B4-BE49-F238E27FC236}">
                <a16:creationId xmlns:a16="http://schemas.microsoft.com/office/drawing/2014/main" id="{69AB71A3-35B3-4638-BF04-5D3843C67F91}"/>
              </a:ext>
            </a:extLst>
          </p:cNvPr>
          <p:cNvSpPr txBox="1">
            <a:spLocks/>
          </p:cNvSpPr>
          <p:nvPr/>
        </p:nvSpPr>
        <p:spPr>
          <a:xfrm>
            <a:off x="8338842" y="7075670"/>
            <a:ext cx="14390529" cy="5930469"/>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algn="l" hangingPunct="1">
              <a:defRPr sz="6000" spc="-59">
                <a:solidFill>
                  <a:srgbClr val="253858"/>
                </a:solidFill>
              </a:defRPr>
            </a:pPr>
            <a:r>
              <a:rPr lang="en-US" sz="6000" b="1" spc="-59">
                <a:solidFill>
                  <a:srgbClr val="253858"/>
                </a:solidFill>
              </a:rPr>
              <a:t>2. Structure</a:t>
            </a:r>
            <a:r>
              <a:rPr lang="ko-KR" altLang="en-US" sz="6000" b="1" spc="-59">
                <a:solidFill>
                  <a:srgbClr val="253858"/>
                </a:solidFill>
              </a:rPr>
              <a:t> </a:t>
            </a:r>
            <a:r>
              <a:rPr lang="en-US" altLang="ko-KR" sz="6000" b="1" spc="-59">
                <a:solidFill>
                  <a:srgbClr val="253858"/>
                </a:solidFill>
              </a:rPr>
              <a:t>of</a:t>
            </a:r>
            <a:r>
              <a:rPr lang="ko-KR" altLang="en-US" sz="6000" b="1" spc="-59">
                <a:solidFill>
                  <a:srgbClr val="253858"/>
                </a:solidFill>
              </a:rPr>
              <a:t> </a:t>
            </a:r>
            <a:r>
              <a:rPr lang="en-US" sz="6000" b="1" spc="-59">
                <a:solidFill>
                  <a:srgbClr val="253858"/>
                </a:solidFill>
              </a:rPr>
              <a:t>Confluence</a:t>
            </a:r>
          </a:p>
          <a:p>
            <a:pPr marL="685800" indent="-685800" algn="l" hangingPunct="1">
              <a:buFont typeface="Wingdings" panose="05000000000000000000" pitchFamily="2" charset="2"/>
              <a:buChar char="§"/>
              <a:defRPr sz="4800" b="0" spc="-48">
                <a:solidFill>
                  <a:srgbClr val="091E42"/>
                </a:solidFill>
              </a:defRPr>
            </a:pPr>
            <a:r>
              <a:rPr lang="en-US" b="1">
                <a:solidFill>
                  <a:srgbClr val="091E42"/>
                </a:solidFill>
              </a:rPr>
              <a:t>Space </a:t>
            </a:r>
            <a:r>
              <a:rPr lang="en-US">
                <a:solidFill>
                  <a:srgbClr val="091E42"/>
                </a:solidFill>
              </a:rPr>
              <a:t>= collection of pages about topic</a:t>
            </a:r>
          </a:p>
          <a:p>
            <a:pPr marL="685800" indent="-685800" algn="l" hangingPunct="1">
              <a:buFont typeface="Wingdings" panose="05000000000000000000" pitchFamily="2" charset="2"/>
              <a:buChar char="§"/>
              <a:defRPr sz="4800" b="0" spc="-48">
                <a:solidFill>
                  <a:srgbClr val="091E42"/>
                </a:solidFill>
              </a:defRPr>
            </a:pPr>
            <a:r>
              <a:rPr lang="en-US" b="1">
                <a:solidFill>
                  <a:srgbClr val="091E42"/>
                </a:solidFill>
              </a:rPr>
              <a:t>Page</a:t>
            </a:r>
            <a:r>
              <a:rPr lang="en-US">
                <a:solidFill>
                  <a:srgbClr val="091E42"/>
                </a:solidFill>
              </a:rPr>
              <a:t> = Document</a:t>
            </a:r>
          </a:p>
          <a:p>
            <a:pPr marL="685800" indent="-685800" algn="l" hangingPunct="1">
              <a:buFontTx/>
              <a:buChar char="-"/>
              <a:defRPr sz="4800" b="0" spc="-48">
                <a:solidFill>
                  <a:srgbClr val="091E42"/>
                </a:solidFill>
              </a:defRPr>
            </a:pPr>
            <a:r>
              <a:rPr lang="en-US" altLang="ko-KR" sz="4400" b="1">
                <a:solidFill>
                  <a:srgbClr val="091E42"/>
                </a:solidFill>
              </a:rPr>
              <a:t>Attachments</a:t>
            </a:r>
            <a:r>
              <a:rPr lang="en-US" altLang="ko-KR" sz="4400">
                <a:solidFill>
                  <a:srgbClr val="091E42"/>
                </a:solidFill>
              </a:rPr>
              <a:t> : Image,</a:t>
            </a:r>
            <a:r>
              <a:rPr lang="ko-KR" altLang="en-US" sz="4400">
                <a:solidFill>
                  <a:srgbClr val="091E42"/>
                </a:solidFill>
              </a:rPr>
              <a:t> </a:t>
            </a:r>
            <a:r>
              <a:rPr lang="en-US" altLang="ko-KR" sz="4400">
                <a:solidFill>
                  <a:srgbClr val="091E42"/>
                </a:solidFill>
              </a:rPr>
              <a:t>Multimedia(DVD),</a:t>
            </a:r>
            <a:r>
              <a:rPr lang="ko-KR" altLang="en-US" sz="4400">
                <a:solidFill>
                  <a:srgbClr val="091E42"/>
                </a:solidFill>
              </a:rPr>
              <a:t> </a:t>
            </a:r>
            <a:r>
              <a:rPr lang="en-US" altLang="ko-KR" sz="4400">
                <a:solidFill>
                  <a:srgbClr val="091E42"/>
                </a:solidFill>
              </a:rPr>
              <a:t>Document(word, excel, ppt, pdf)</a:t>
            </a:r>
          </a:p>
          <a:p>
            <a:pPr marL="685800" indent="-685800" algn="l" hangingPunct="1">
              <a:buFontTx/>
              <a:buChar char="-"/>
              <a:defRPr sz="4800" b="0" spc="-48">
                <a:solidFill>
                  <a:srgbClr val="091E42"/>
                </a:solidFill>
              </a:defRPr>
            </a:pPr>
            <a:r>
              <a:rPr lang="en-US" altLang="ko-KR" sz="4400" b="1">
                <a:solidFill>
                  <a:srgbClr val="091E42"/>
                </a:solidFill>
              </a:rPr>
              <a:t>Hierarchical</a:t>
            </a:r>
            <a:r>
              <a:rPr lang="en-US" altLang="ko-KR" sz="4400">
                <a:solidFill>
                  <a:srgbClr val="091E42"/>
                </a:solidFill>
              </a:rPr>
              <a:t> structure: page tree</a:t>
            </a:r>
            <a:endParaRPr lang="en-US" sz="4400">
              <a:solidFill>
                <a:srgbClr val="091E42"/>
              </a:solidFill>
            </a:endParaRPr>
          </a:p>
          <a:p>
            <a:pPr marL="685800" indent="-685800" algn="l" hangingPunct="1">
              <a:buFontTx/>
              <a:buChar char="-"/>
              <a:defRPr sz="4800" b="0" spc="-48">
                <a:solidFill>
                  <a:srgbClr val="091E42"/>
                </a:solidFill>
              </a:defRPr>
            </a:pPr>
            <a:r>
              <a:rPr lang="en-US" sz="4400">
                <a:solidFill>
                  <a:srgbClr val="091E42"/>
                </a:solidFill>
              </a:rPr>
              <a:t>Extension of function: </a:t>
            </a:r>
            <a:r>
              <a:rPr lang="en-US" sz="4400" b="1">
                <a:solidFill>
                  <a:srgbClr val="091E42"/>
                </a:solidFill>
              </a:rPr>
              <a:t>Macro</a:t>
            </a:r>
          </a:p>
          <a:p>
            <a:pPr algn="l" hangingPunct="1">
              <a:defRPr sz="4800" b="0" spc="-48">
                <a:solidFill>
                  <a:srgbClr val="091E42"/>
                </a:solidFill>
              </a:defRPr>
            </a:pPr>
            <a:r>
              <a:rPr lang="en-US" sz="4400" b="1">
                <a:solidFill>
                  <a:srgbClr val="091E42"/>
                </a:solidFill>
              </a:rPr>
              <a:t>	</a:t>
            </a:r>
            <a:r>
              <a:rPr lang="en-US" sz="4400">
                <a:solidFill>
                  <a:srgbClr val="091E42"/>
                </a:solidFill>
              </a:rPr>
              <a:t>ex)</a:t>
            </a:r>
            <a:r>
              <a:rPr lang="ko-KR" altLang="en-US" sz="4400">
                <a:solidFill>
                  <a:srgbClr val="091E42"/>
                </a:solidFill>
              </a:rPr>
              <a:t> </a:t>
            </a:r>
            <a:r>
              <a:rPr lang="en-US" altLang="ko-KR" sz="4400">
                <a:solidFill>
                  <a:srgbClr val="091E42"/>
                </a:solidFill>
              </a:rPr>
              <a:t>connect with Jira Issue</a:t>
            </a:r>
            <a:endParaRPr lang="en-US" sz="4400">
              <a:solidFill>
                <a:srgbClr val="091E42"/>
              </a:solidFill>
            </a:endParaRPr>
          </a:p>
        </p:txBody>
      </p:sp>
    </p:spTree>
    <p:extLst>
      <p:ext uri="{BB962C8B-B14F-4D97-AF65-F5344CB8AC3E}">
        <p14:creationId xmlns:p14="http://schemas.microsoft.com/office/powerpoint/2010/main" val="2906417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mph" presetSubtype="0" fill="hold" nodeType="clickEffect">
                                  <p:stCondLst>
                                    <p:cond delay="0"/>
                                  </p:stCondLst>
                                  <p:iterate type="lt">
                                    <p:tmPct val="4000"/>
                                  </p:iterate>
                                  <p:childTnLst>
                                    <p:set>
                                      <p:cBhvr override="childStyle">
                                        <p:cTn id="10" dur="500" fill="hold"/>
                                        <p:tgtEl>
                                          <p:spTgt spid="14">
                                            <p:txEl>
                                              <p:pRg st="5" end="5"/>
                                            </p:txEl>
                                          </p:spTgt>
                                        </p:tgtEl>
                                        <p:attrNameLst>
                                          <p:attrName>style.color</p:attrName>
                                        </p:attrNameLst>
                                      </p:cBhvr>
                                      <p:to>
                                        <p:clrVal>
                                          <a:srgbClr val="FF0000"/>
                                        </p:clrVal>
                                      </p:to>
                                    </p:set>
                                    <p:set>
                                      <p:cBhvr>
                                        <p:cTn id="11" dur="500" fill="hold"/>
                                        <p:tgtEl>
                                          <p:spTgt spid="14">
                                            <p:txEl>
                                              <p:pRg st="5" end="5"/>
                                            </p:txEl>
                                          </p:spTgt>
                                        </p:tgtEl>
                                        <p:attrNameLst>
                                          <p:attrName>fillcolor</p:attrName>
                                        </p:attrNameLst>
                                      </p:cBhvr>
                                      <p:to>
                                        <p:clrVal>
                                          <a:srgbClr val="FF0000"/>
                                        </p:clrVal>
                                      </p:to>
                                    </p:set>
                                    <p:set>
                                      <p:cBhvr>
                                        <p:cTn id="12" dur="500" fill="hold"/>
                                        <p:tgtEl>
                                          <p:spTgt spid="14">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297D4B7E-B0F0-44DB-8832-2CDF9EADFCAE}"/>
              </a:ext>
            </a:extLst>
          </p:cNvPr>
          <p:cNvGrpSpPr/>
          <p:nvPr/>
        </p:nvGrpSpPr>
        <p:grpSpPr>
          <a:xfrm>
            <a:off x="1048775" y="1003034"/>
            <a:ext cx="22805295" cy="13709310"/>
            <a:chOff x="1048775" y="1003034"/>
            <a:chExt cx="22805295" cy="13709310"/>
          </a:xfrm>
        </p:grpSpPr>
        <p:pic>
          <p:nvPicPr>
            <p:cNvPr id="4" name="그림 4" descr="스크린샷이(가) 표시된 사진&#10;&#10;매우 높은 신뢰도로 생성된 설명">
              <a:extLst>
                <a:ext uri="{FF2B5EF4-FFF2-40B4-BE49-F238E27FC236}">
                  <a16:creationId xmlns:a16="http://schemas.microsoft.com/office/drawing/2014/main" id="{04BBF78D-D01E-447D-A6E7-94283AADFAD8}"/>
                </a:ext>
              </a:extLst>
            </p:cNvPr>
            <p:cNvPicPr>
              <a:picLocks noChangeAspect="1"/>
            </p:cNvPicPr>
            <p:nvPr/>
          </p:nvPicPr>
          <p:blipFill>
            <a:blip r:embed="rId3"/>
            <a:stretch>
              <a:fillRect/>
            </a:stretch>
          </p:blipFill>
          <p:spPr>
            <a:xfrm>
              <a:off x="1048775" y="1587059"/>
              <a:ext cx="22273846" cy="13125285"/>
            </a:xfrm>
            <a:prstGeom prst="rect">
              <a:avLst/>
            </a:prstGeom>
          </p:spPr>
        </p:pic>
        <p:sp>
          <p:nvSpPr>
            <p:cNvPr id="9" name="직사각형 8">
              <a:extLst>
                <a:ext uri="{FF2B5EF4-FFF2-40B4-BE49-F238E27FC236}">
                  <a16:creationId xmlns:a16="http://schemas.microsoft.com/office/drawing/2014/main" id="{C287D277-086C-442C-BDDB-41FA5474AFB6}"/>
                </a:ext>
              </a:extLst>
            </p:cNvPr>
            <p:cNvSpPr/>
            <p:nvPr/>
          </p:nvSpPr>
          <p:spPr>
            <a:xfrm>
              <a:off x="7652778" y="1003034"/>
              <a:ext cx="16201292"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000" spc="-36">
                  <a:solidFill>
                    <a:schemeClr val="tx2">
                      <a:lumMod val="75000"/>
                    </a:schemeClr>
                  </a:solidFill>
                </a:rPr>
                <a:t>https://ko.wikipedia.org/wiki/</a:t>
              </a:r>
              <a:r>
                <a:rPr lang="ko-KR" altLang="en-US" sz="2000" spc="-36">
                  <a:solidFill>
                    <a:schemeClr val="tx2">
                      <a:lumMod val="75000"/>
                    </a:schemeClr>
                  </a:solidFill>
                </a:rPr>
                <a:t>위키백과</a:t>
              </a:r>
              <a:r>
                <a:rPr lang="en-US" altLang="ko-KR" sz="2000" spc="-36">
                  <a:solidFill>
                    <a:schemeClr val="tx2">
                      <a:lumMod val="75000"/>
                    </a:schemeClr>
                  </a:solidFill>
                </a:rPr>
                <a:t>:</a:t>
              </a:r>
              <a:r>
                <a:rPr lang="ko-KR" altLang="en-US" sz="2000" spc="-36">
                  <a:solidFill>
                    <a:schemeClr val="tx2">
                      <a:lumMod val="75000"/>
                    </a:schemeClr>
                  </a:solidFill>
                </a:rPr>
                <a:t>대문</a:t>
              </a:r>
              <a:endParaRPr lang="en-US" altLang="ko-KR" sz="2000" spc="-36">
                <a:solidFill>
                  <a:schemeClr val="tx2">
                    <a:lumMod val="75000"/>
                  </a:schemeClr>
                </a:solidFill>
              </a:endParaRPr>
            </a:p>
          </p:txBody>
        </p:sp>
      </p:grpSp>
      <p:grpSp>
        <p:nvGrpSpPr>
          <p:cNvPr id="5" name="그룹 4">
            <a:extLst>
              <a:ext uri="{FF2B5EF4-FFF2-40B4-BE49-F238E27FC236}">
                <a16:creationId xmlns:a16="http://schemas.microsoft.com/office/drawing/2014/main" id="{AA9D9D78-9FE5-4E25-B2C9-5ECF92F9CDC2}"/>
              </a:ext>
            </a:extLst>
          </p:cNvPr>
          <p:cNvGrpSpPr/>
          <p:nvPr/>
        </p:nvGrpSpPr>
        <p:grpSpPr>
          <a:xfrm>
            <a:off x="1048775" y="1003034"/>
            <a:ext cx="22913194" cy="13436660"/>
            <a:chOff x="1048775" y="1057116"/>
            <a:chExt cx="22913194" cy="13436660"/>
          </a:xfrm>
        </p:grpSpPr>
        <p:sp>
          <p:nvSpPr>
            <p:cNvPr id="8" name="직사각형 7">
              <a:extLst>
                <a:ext uri="{FF2B5EF4-FFF2-40B4-BE49-F238E27FC236}">
                  <a16:creationId xmlns:a16="http://schemas.microsoft.com/office/drawing/2014/main" id="{916A8365-9BB5-4B90-8491-55B2B9F52E80}"/>
                </a:ext>
              </a:extLst>
            </p:cNvPr>
            <p:cNvSpPr/>
            <p:nvPr/>
          </p:nvSpPr>
          <p:spPr>
            <a:xfrm>
              <a:off x="7760677" y="1057116"/>
              <a:ext cx="16201292"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000" spc="-36">
                  <a:solidFill>
                    <a:schemeClr val="tx2">
                      <a:lumMod val="75000"/>
                    </a:schemeClr>
                  </a:solidFill>
                </a:rPr>
                <a:t>https://kmd.kicco.com/confluence/display/GIT</a:t>
              </a:r>
              <a:endParaRPr kumimoji="0" lang="ko-KR" altLang="en-US" sz="2000" b="0" i="0" strike="noStrike" cap="none" spc="-36" normalizeH="0" baseline="0">
                <a:ln>
                  <a:noFill/>
                </a:ln>
                <a:solidFill>
                  <a:schemeClr val="tx2">
                    <a:lumMod val="75000"/>
                  </a:schemeClr>
                </a:solidFill>
                <a:effectLst/>
                <a:uFillTx/>
                <a:sym typeface="Circular Pro"/>
              </a:endParaRPr>
            </a:p>
          </p:txBody>
        </p:sp>
        <p:pic>
          <p:nvPicPr>
            <p:cNvPr id="2" name="그림 1">
              <a:extLst>
                <a:ext uri="{FF2B5EF4-FFF2-40B4-BE49-F238E27FC236}">
                  <a16:creationId xmlns:a16="http://schemas.microsoft.com/office/drawing/2014/main" id="{9F17C52A-F145-4BB0-86FE-58FCE075317A}"/>
                </a:ext>
              </a:extLst>
            </p:cNvPr>
            <p:cNvPicPr>
              <a:picLocks noChangeAspect="1"/>
            </p:cNvPicPr>
            <p:nvPr/>
          </p:nvPicPr>
          <p:blipFill>
            <a:blip r:embed="rId4"/>
            <a:stretch>
              <a:fillRect/>
            </a:stretch>
          </p:blipFill>
          <p:spPr>
            <a:xfrm>
              <a:off x="1048775" y="1587059"/>
              <a:ext cx="22280148" cy="12906717"/>
            </a:xfrm>
            <a:prstGeom prst="rect">
              <a:avLst/>
            </a:prstGeom>
          </p:spPr>
        </p:pic>
      </p:grpSp>
      <p:sp>
        <p:nvSpPr>
          <p:cNvPr id="3" name="직사각형 2">
            <a:extLst>
              <a:ext uri="{FF2B5EF4-FFF2-40B4-BE49-F238E27FC236}">
                <a16:creationId xmlns:a16="http://schemas.microsoft.com/office/drawing/2014/main" id="{29BEC3EF-0D53-46EE-A6FE-96C17934B169}"/>
              </a:ext>
            </a:extLst>
          </p:cNvPr>
          <p:cNvSpPr/>
          <p:nvPr/>
        </p:nvSpPr>
        <p:spPr>
          <a:xfrm>
            <a:off x="1236345" y="5064370"/>
            <a:ext cx="3710794" cy="4384430"/>
          </a:xfrm>
          <a:prstGeom prst="rect">
            <a:avLst/>
          </a:prstGeom>
          <a:noFill/>
          <a:ln w="76200" cap="flat">
            <a:solidFill>
              <a:schemeClr val="accent5">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Tree>
    <p:extLst>
      <p:ext uri="{BB962C8B-B14F-4D97-AF65-F5344CB8AC3E}">
        <p14:creationId xmlns:p14="http://schemas.microsoft.com/office/powerpoint/2010/main" val="27372547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2360261"/>
          </a:xfrm>
          <a:prstGeom prst="rect">
            <a:avLst/>
          </a:prstGeom>
        </p:spPr>
        <p:txBody>
          <a:bodyPr/>
          <a:lstStyle/>
          <a:p>
            <a:r>
              <a:rPr lang="en-US" sz="7200"/>
              <a:t>Atlassian Products</a:t>
            </a:r>
          </a:p>
        </p:txBody>
      </p:sp>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a:t>JIRA</a:t>
            </a:r>
            <a:endParaRPr sz="5400"/>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9207246"/>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a:t>Bitbucket</a:t>
            </a:r>
          </a:p>
        </p:txBody>
      </p:sp>
      <p:sp>
        <p:nvSpPr>
          <p:cNvPr id="29" name="Multi-Use">
            <a:extLst>
              <a:ext uri="{FF2B5EF4-FFF2-40B4-BE49-F238E27FC236}">
                <a16:creationId xmlns:a16="http://schemas.microsoft.com/office/drawing/2014/main" id="{30F791DD-E198-4835-AF52-BDC234BDFB1F}"/>
              </a:ext>
            </a:extLst>
          </p:cNvPr>
          <p:cNvSpPr txBox="1">
            <a:spLocks/>
          </p:cNvSpPr>
          <p:nvPr/>
        </p:nvSpPr>
        <p:spPr>
          <a:xfrm>
            <a:off x="789281" y="10972263"/>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Crowd</a:t>
            </a:r>
          </a:p>
        </p:txBody>
      </p:sp>
      <p:pic>
        <p:nvPicPr>
          <p:cNvPr id="11" name="pasted-image.pdf" descr="pasted-image.pdf">
            <a:extLst>
              <a:ext uri="{FF2B5EF4-FFF2-40B4-BE49-F238E27FC236}">
                <a16:creationId xmlns:a16="http://schemas.microsoft.com/office/drawing/2014/main" id="{55821C21-6F4B-4805-A47C-0B428BBA4B29}"/>
              </a:ext>
            </a:extLst>
          </p:cNvPr>
          <p:cNvPicPr>
            <a:picLocks noChangeAspect="1"/>
          </p:cNvPicPr>
          <p:nvPr/>
        </p:nvPicPr>
        <p:blipFill>
          <a:blip r:embed="rId3"/>
          <a:stretch>
            <a:fillRect/>
          </a:stretch>
        </p:blipFill>
        <p:spPr>
          <a:xfrm>
            <a:off x="12812558" y="1063229"/>
            <a:ext cx="5847068" cy="1005298"/>
          </a:xfrm>
          <a:prstGeom prst="rect">
            <a:avLst/>
          </a:prstGeom>
          <a:ln w="12700">
            <a:miter lim="400000"/>
          </a:ln>
        </p:spPr>
      </p:pic>
      <p:sp>
        <p:nvSpPr>
          <p:cNvPr id="12" name="Talking Point…">
            <a:extLst>
              <a:ext uri="{FF2B5EF4-FFF2-40B4-BE49-F238E27FC236}">
                <a16:creationId xmlns:a16="http://schemas.microsoft.com/office/drawing/2014/main" id="{B2238AA2-B295-4C00-8978-4A63ECB548C0}"/>
              </a:ext>
            </a:extLst>
          </p:cNvPr>
          <p:cNvSpPr txBox="1">
            <a:spLocks/>
          </p:cNvSpPr>
          <p:nvPr/>
        </p:nvSpPr>
        <p:spPr>
          <a:xfrm>
            <a:off x="8338842" y="9049808"/>
            <a:ext cx="14794500" cy="328359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algn="l" hangingPunct="1">
              <a:defRPr sz="6000" spc="-59">
                <a:solidFill>
                  <a:srgbClr val="253858"/>
                </a:solidFill>
              </a:defRPr>
            </a:pPr>
            <a:r>
              <a:rPr lang="en-US" sz="6000" b="1" spc="-59">
                <a:solidFill>
                  <a:srgbClr val="253858"/>
                </a:solidFill>
              </a:rPr>
              <a:t>2. Bitbucket</a:t>
            </a:r>
          </a:p>
          <a:p>
            <a:pPr marL="685800" indent="-685800" algn="l" hangingPunct="1">
              <a:buFont typeface="Wingdings" panose="05000000000000000000" pitchFamily="2" charset="2"/>
              <a:buChar char="§"/>
              <a:defRPr sz="4800" b="0" spc="-48">
                <a:solidFill>
                  <a:srgbClr val="091E42"/>
                </a:solidFill>
              </a:defRPr>
            </a:pPr>
            <a:r>
              <a:rPr lang="en-US">
                <a:solidFill>
                  <a:srgbClr val="091E42"/>
                </a:solidFill>
              </a:rPr>
              <a:t>Bitbucket</a:t>
            </a:r>
            <a:r>
              <a:rPr lang="ko-KR" altLang="en-US">
                <a:solidFill>
                  <a:srgbClr val="091E42"/>
                </a:solidFill>
              </a:rPr>
              <a:t> </a:t>
            </a:r>
            <a:r>
              <a:rPr lang="en-US" altLang="ko-KR">
                <a:solidFill>
                  <a:srgbClr val="091E42"/>
                </a:solidFill>
              </a:rPr>
              <a:t>is</a:t>
            </a:r>
            <a:r>
              <a:rPr lang="ko-KR" altLang="en-US">
                <a:solidFill>
                  <a:srgbClr val="091E42"/>
                </a:solidFill>
              </a:rPr>
              <a:t> </a:t>
            </a:r>
            <a:r>
              <a:rPr lang="en-US" altLang="ko-KR" b="1">
                <a:solidFill>
                  <a:srgbClr val="091E42"/>
                </a:solidFill>
              </a:rPr>
              <a:t>one of Git Remote Repositories</a:t>
            </a:r>
          </a:p>
          <a:p>
            <a:pPr marL="685800" indent="-685800" algn="l" hangingPunct="1">
              <a:buFont typeface="Wingdings" panose="05000000000000000000" pitchFamily="2" charset="2"/>
              <a:buChar char="§"/>
              <a:defRPr sz="4800" b="0" spc="-48">
                <a:solidFill>
                  <a:srgbClr val="091E42"/>
                </a:solidFill>
              </a:defRPr>
            </a:pPr>
            <a:r>
              <a:rPr lang="en-US">
                <a:solidFill>
                  <a:srgbClr val="091E42"/>
                </a:solidFill>
              </a:rPr>
              <a:t>Core of Bitbucket</a:t>
            </a:r>
          </a:p>
          <a:p>
            <a:pPr marL="685800" indent="-685800" algn="l" hangingPunct="1">
              <a:buFontTx/>
              <a:buChar char="-"/>
              <a:defRPr sz="4800" b="0" spc="-48">
                <a:solidFill>
                  <a:srgbClr val="091E42"/>
                </a:solidFill>
              </a:defRPr>
            </a:pPr>
            <a:r>
              <a:rPr lang="en-US" sz="4400" b="1">
                <a:solidFill>
                  <a:srgbClr val="091E42"/>
                </a:solidFill>
              </a:rPr>
              <a:t>Private Repository, control of authority</a:t>
            </a:r>
          </a:p>
        </p:txBody>
      </p:sp>
      <p:sp>
        <p:nvSpPr>
          <p:cNvPr id="13" name="Talking Point…">
            <a:extLst>
              <a:ext uri="{FF2B5EF4-FFF2-40B4-BE49-F238E27FC236}">
                <a16:creationId xmlns:a16="http://schemas.microsoft.com/office/drawing/2014/main" id="{D6BF3E35-A9A6-4B1F-8D2D-96266B651B70}"/>
              </a:ext>
            </a:extLst>
          </p:cNvPr>
          <p:cNvSpPr txBox="1">
            <a:spLocks/>
          </p:cNvSpPr>
          <p:nvPr/>
        </p:nvSpPr>
        <p:spPr>
          <a:xfrm>
            <a:off x="8338842" y="3024397"/>
            <a:ext cx="14390529" cy="549958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algn="l" hangingPunct="1">
              <a:defRPr sz="6000" spc="-59">
                <a:solidFill>
                  <a:srgbClr val="253858"/>
                </a:solidFill>
              </a:defRPr>
            </a:pPr>
            <a:r>
              <a:rPr lang="en-US" sz="6000" b="1" spc="-59">
                <a:solidFill>
                  <a:srgbClr val="253858"/>
                </a:solidFill>
              </a:rPr>
              <a:t>1. What is Git?</a:t>
            </a:r>
            <a:endParaRPr lang="en-US">
              <a:solidFill>
                <a:srgbClr val="091E42"/>
              </a:solidFill>
            </a:endParaRPr>
          </a:p>
          <a:p>
            <a:pPr marL="685800" indent="-685800" algn="l" hangingPunct="1">
              <a:buFont typeface="Wingdings" panose="05000000000000000000" pitchFamily="2" charset="2"/>
              <a:buChar char="§"/>
              <a:defRPr sz="4800" b="0" spc="-48">
                <a:solidFill>
                  <a:srgbClr val="091E42"/>
                </a:solidFill>
              </a:defRPr>
            </a:pPr>
            <a:r>
              <a:rPr lang="en-US">
                <a:solidFill>
                  <a:srgbClr val="091E42"/>
                </a:solidFill>
              </a:rPr>
              <a:t>Git is </a:t>
            </a:r>
            <a:r>
              <a:rPr lang="en-US" b="1">
                <a:solidFill>
                  <a:srgbClr val="091E42"/>
                </a:solidFill>
              </a:rPr>
              <a:t>DVCS(Distributed Version Control System)</a:t>
            </a:r>
          </a:p>
          <a:p>
            <a:pPr marL="685800" indent="-685800" algn="l" hangingPunct="1">
              <a:buFont typeface="Wingdings" panose="05000000000000000000" pitchFamily="2" charset="2"/>
              <a:buChar char="§"/>
              <a:defRPr sz="4800" b="0" spc="-48">
                <a:solidFill>
                  <a:srgbClr val="091E42"/>
                </a:solidFill>
              </a:defRPr>
            </a:pPr>
            <a:r>
              <a:rPr lang="en-US" altLang="ko-KR">
                <a:solidFill>
                  <a:srgbClr val="091E42"/>
                </a:solidFill>
              </a:rPr>
              <a:t>Upload local repository to server repository using Git</a:t>
            </a:r>
          </a:p>
          <a:p>
            <a:pPr marL="685800" indent="-685800" algn="l" hangingPunct="1">
              <a:buFont typeface="Wingdings" panose="05000000000000000000" pitchFamily="2" charset="2"/>
              <a:buChar char="§"/>
              <a:defRPr sz="4800" b="0" spc="-48">
                <a:solidFill>
                  <a:srgbClr val="091E42"/>
                </a:solidFill>
              </a:defRPr>
            </a:pPr>
            <a:endParaRPr lang="en-US" b="1">
              <a:solidFill>
                <a:srgbClr val="091E42"/>
              </a:solidFill>
            </a:endParaRPr>
          </a:p>
          <a:p>
            <a:pPr marL="685800" indent="-685800" algn="l" hangingPunct="1">
              <a:buFont typeface="Wingdings" panose="05000000000000000000" pitchFamily="2" charset="2"/>
              <a:buChar char="§"/>
              <a:defRPr sz="4800" b="0" spc="-48">
                <a:solidFill>
                  <a:srgbClr val="091E42"/>
                </a:solidFill>
              </a:defRPr>
            </a:pPr>
            <a:r>
              <a:rPr lang="en-US">
                <a:solidFill>
                  <a:srgbClr val="091E42"/>
                </a:solidFill>
              </a:rPr>
              <a:t>Type of </a:t>
            </a:r>
            <a:r>
              <a:rPr lang="en-US" b="1">
                <a:solidFill>
                  <a:srgbClr val="091E42"/>
                </a:solidFill>
              </a:rPr>
              <a:t>Git Repository</a:t>
            </a:r>
          </a:p>
          <a:p>
            <a:pPr marL="914400" indent="-914400" algn="l" hangingPunct="1">
              <a:buAutoNum type="arabicPeriod"/>
              <a:defRPr sz="4800" b="0" spc="-48">
                <a:solidFill>
                  <a:srgbClr val="091E42"/>
                </a:solidFill>
              </a:defRPr>
            </a:pPr>
            <a:r>
              <a:rPr lang="en-US" sz="4400">
                <a:solidFill>
                  <a:srgbClr val="091E42"/>
                </a:solidFill>
              </a:rPr>
              <a:t>Remote repository = server</a:t>
            </a:r>
            <a:r>
              <a:rPr lang="ko-KR" altLang="en-US" sz="4400">
                <a:solidFill>
                  <a:srgbClr val="091E42"/>
                </a:solidFill>
              </a:rPr>
              <a:t> </a:t>
            </a:r>
            <a:r>
              <a:rPr lang="en-US" altLang="ko-KR" sz="4400">
                <a:solidFill>
                  <a:srgbClr val="091E42"/>
                </a:solidFill>
              </a:rPr>
              <a:t>repository</a:t>
            </a:r>
            <a:endParaRPr lang="en-US" sz="4400">
              <a:solidFill>
                <a:srgbClr val="091E42"/>
              </a:solidFill>
            </a:endParaRPr>
          </a:p>
          <a:p>
            <a:pPr marL="914400" indent="-914400" algn="l" hangingPunct="1">
              <a:buAutoNum type="arabicPeriod"/>
              <a:defRPr sz="4800" b="0" spc="-48">
                <a:solidFill>
                  <a:srgbClr val="091E42"/>
                </a:solidFill>
              </a:defRPr>
            </a:pPr>
            <a:r>
              <a:rPr lang="en-US" sz="4400">
                <a:solidFill>
                  <a:srgbClr val="091E42"/>
                </a:solidFill>
              </a:rPr>
              <a:t>Local repository</a:t>
            </a:r>
          </a:p>
        </p:txBody>
      </p:sp>
    </p:spTree>
    <p:extLst>
      <p:ext uri="{BB962C8B-B14F-4D97-AF65-F5344CB8AC3E}">
        <p14:creationId xmlns:p14="http://schemas.microsoft.com/office/powerpoint/2010/main" val="287428830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4784C5F3-9E55-47E9-8179-138CBD16BD0B}"/>
              </a:ext>
            </a:extLst>
          </p:cNvPr>
          <p:cNvPicPr>
            <a:picLocks noChangeAspect="1"/>
          </p:cNvPicPr>
          <p:nvPr/>
        </p:nvPicPr>
        <p:blipFill>
          <a:blip r:embed="rId3"/>
          <a:stretch>
            <a:fillRect/>
          </a:stretch>
        </p:blipFill>
        <p:spPr>
          <a:xfrm>
            <a:off x="1027601" y="1561368"/>
            <a:ext cx="22301322" cy="11752018"/>
          </a:xfrm>
          <a:prstGeom prst="rect">
            <a:avLst/>
          </a:prstGeom>
        </p:spPr>
      </p:pic>
      <p:sp>
        <p:nvSpPr>
          <p:cNvPr id="8" name="직사각형 7">
            <a:extLst>
              <a:ext uri="{FF2B5EF4-FFF2-40B4-BE49-F238E27FC236}">
                <a16:creationId xmlns:a16="http://schemas.microsoft.com/office/drawing/2014/main" id="{E95416E5-8F3E-466B-9443-D73ADA1A9E12}"/>
              </a:ext>
            </a:extLst>
          </p:cNvPr>
          <p:cNvSpPr/>
          <p:nvPr/>
        </p:nvSpPr>
        <p:spPr>
          <a:xfrm>
            <a:off x="7737231" y="925321"/>
            <a:ext cx="16201292"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000">
                <a:solidFill>
                  <a:schemeClr val="tx2">
                    <a:lumMod val="75000"/>
                  </a:schemeClr>
                </a:solidFill>
              </a:rPr>
              <a:t>https://kmd.kicco.com/</a:t>
            </a:r>
            <a:r>
              <a:rPr lang="en-US" altLang="ko-KR" sz="2400">
                <a:solidFill>
                  <a:schemeClr val="tx2">
                    <a:lumMod val="75000"/>
                  </a:schemeClr>
                </a:solidFill>
              </a:rPr>
              <a:t>bitbucket</a:t>
            </a:r>
            <a:r>
              <a:rPr lang="en-US" altLang="ko-KR" sz="2000">
                <a:solidFill>
                  <a:schemeClr val="tx2">
                    <a:lumMod val="75000"/>
                  </a:schemeClr>
                </a:solidFill>
              </a:rPr>
              <a:t>/projects/TSTKIC/repos/repo_edu2/browse/sb.domain</a:t>
            </a:r>
            <a:endParaRPr kumimoji="0" lang="ko-KR" altLang="en-US" sz="2000" b="0" i="0" strike="noStrike" cap="none" spc="-36" normalizeH="0" baseline="0">
              <a:ln>
                <a:noFill/>
              </a:ln>
              <a:solidFill>
                <a:schemeClr val="tx2">
                  <a:lumMod val="75000"/>
                </a:schemeClr>
              </a:solidFill>
              <a:effectLst/>
              <a:uFillTx/>
              <a:sym typeface="Circular Pro"/>
            </a:endParaRPr>
          </a:p>
        </p:txBody>
      </p:sp>
      <p:grpSp>
        <p:nvGrpSpPr>
          <p:cNvPr id="3" name="그룹 2">
            <a:extLst>
              <a:ext uri="{FF2B5EF4-FFF2-40B4-BE49-F238E27FC236}">
                <a16:creationId xmlns:a16="http://schemas.microsoft.com/office/drawing/2014/main" id="{2AE95257-01ED-4EC8-AFA2-29F40588E647}"/>
              </a:ext>
            </a:extLst>
          </p:cNvPr>
          <p:cNvGrpSpPr/>
          <p:nvPr/>
        </p:nvGrpSpPr>
        <p:grpSpPr>
          <a:xfrm>
            <a:off x="1248116" y="3086013"/>
            <a:ext cx="3590925" cy="6756922"/>
            <a:chOff x="1248116" y="3086013"/>
            <a:chExt cx="3590925" cy="6756922"/>
          </a:xfrm>
        </p:grpSpPr>
        <p:sp>
          <p:nvSpPr>
            <p:cNvPr id="2" name="직사각형 1">
              <a:extLst>
                <a:ext uri="{FF2B5EF4-FFF2-40B4-BE49-F238E27FC236}">
                  <a16:creationId xmlns:a16="http://schemas.microsoft.com/office/drawing/2014/main" id="{41EBDAA1-20E5-453B-B115-66347FF08E8F}"/>
                </a:ext>
              </a:extLst>
            </p:cNvPr>
            <p:cNvSpPr/>
            <p:nvPr/>
          </p:nvSpPr>
          <p:spPr>
            <a:xfrm>
              <a:off x="1248117" y="3134289"/>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5" name="직사각형 4">
              <a:extLst>
                <a:ext uri="{FF2B5EF4-FFF2-40B4-BE49-F238E27FC236}">
                  <a16:creationId xmlns:a16="http://schemas.microsoft.com/office/drawing/2014/main" id="{B7523FC2-556A-4D78-B71F-B8A8B977FD61}"/>
                </a:ext>
              </a:extLst>
            </p:cNvPr>
            <p:cNvSpPr/>
            <p:nvPr/>
          </p:nvSpPr>
          <p:spPr>
            <a:xfrm>
              <a:off x="1903168" y="3086013"/>
              <a:ext cx="22936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clone</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12" name="직사각형 11">
              <a:extLst>
                <a:ext uri="{FF2B5EF4-FFF2-40B4-BE49-F238E27FC236}">
                  <a16:creationId xmlns:a16="http://schemas.microsoft.com/office/drawing/2014/main" id="{DB68D384-D1A5-4485-97A2-560119C2E51F}"/>
                </a:ext>
              </a:extLst>
            </p:cNvPr>
            <p:cNvSpPr/>
            <p:nvPr/>
          </p:nvSpPr>
          <p:spPr>
            <a:xfrm>
              <a:off x="1903168" y="3719156"/>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Create branch</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14" name="직사각형 13">
              <a:extLst>
                <a:ext uri="{FF2B5EF4-FFF2-40B4-BE49-F238E27FC236}">
                  <a16:creationId xmlns:a16="http://schemas.microsoft.com/office/drawing/2014/main" id="{724EF1E7-B446-47AA-8B26-9A04431188B8}"/>
                </a:ext>
              </a:extLst>
            </p:cNvPr>
            <p:cNvSpPr/>
            <p:nvPr/>
          </p:nvSpPr>
          <p:spPr>
            <a:xfrm>
              <a:off x="1248117" y="3735339"/>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5" name="직사각형 14">
              <a:extLst>
                <a:ext uri="{FF2B5EF4-FFF2-40B4-BE49-F238E27FC236}">
                  <a16:creationId xmlns:a16="http://schemas.microsoft.com/office/drawing/2014/main" id="{D8C6F8AD-03A6-4250-A664-A335CD37BC3F}"/>
                </a:ext>
              </a:extLst>
            </p:cNvPr>
            <p:cNvSpPr/>
            <p:nvPr/>
          </p:nvSpPr>
          <p:spPr>
            <a:xfrm>
              <a:off x="1259120" y="4343055"/>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6" name="직사각형 15">
              <a:extLst>
                <a:ext uri="{FF2B5EF4-FFF2-40B4-BE49-F238E27FC236}">
                  <a16:creationId xmlns:a16="http://schemas.microsoft.com/office/drawing/2014/main" id="{E6524BC9-7785-4B8E-958A-054D9D6D0D62}"/>
                </a:ext>
              </a:extLst>
            </p:cNvPr>
            <p:cNvSpPr/>
            <p:nvPr/>
          </p:nvSpPr>
          <p:spPr>
            <a:xfrm>
              <a:off x="1259120" y="4925673"/>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7" name="직사각형 16">
              <a:extLst>
                <a:ext uri="{FF2B5EF4-FFF2-40B4-BE49-F238E27FC236}">
                  <a16:creationId xmlns:a16="http://schemas.microsoft.com/office/drawing/2014/main" id="{22B291F6-5993-4F5F-A60B-979FA58D1D82}"/>
                </a:ext>
              </a:extLst>
            </p:cNvPr>
            <p:cNvSpPr/>
            <p:nvPr/>
          </p:nvSpPr>
          <p:spPr>
            <a:xfrm>
              <a:off x="1248117" y="5508291"/>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8" name="직사각형 17">
              <a:extLst>
                <a:ext uri="{FF2B5EF4-FFF2-40B4-BE49-F238E27FC236}">
                  <a16:creationId xmlns:a16="http://schemas.microsoft.com/office/drawing/2014/main" id="{774D5306-ABD5-4460-9491-96711DA7D7F4}"/>
                </a:ext>
              </a:extLst>
            </p:cNvPr>
            <p:cNvSpPr/>
            <p:nvPr/>
          </p:nvSpPr>
          <p:spPr>
            <a:xfrm>
              <a:off x="1248116" y="6352903"/>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1" name="직사각형 20">
              <a:extLst>
                <a:ext uri="{FF2B5EF4-FFF2-40B4-BE49-F238E27FC236}">
                  <a16:creationId xmlns:a16="http://schemas.microsoft.com/office/drawing/2014/main" id="{98978004-F654-49BD-8B30-9F70185E5A03}"/>
                </a:ext>
              </a:extLst>
            </p:cNvPr>
            <p:cNvSpPr/>
            <p:nvPr/>
          </p:nvSpPr>
          <p:spPr>
            <a:xfrm>
              <a:off x="1259120" y="7000450"/>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2" name="직사각형 21">
              <a:extLst>
                <a:ext uri="{FF2B5EF4-FFF2-40B4-BE49-F238E27FC236}">
                  <a16:creationId xmlns:a16="http://schemas.microsoft.com/office/drawing/2014/main" id="{4512A065-2295-43B3-8CB2-1C5C0A455697}"/>
                </a:ext>
              </a:extLst>
            </p:cNvPr>
            <p:cNvSpPr/>
            <p:nvPr/>
          </p:nvSpPr>
          <p:spPr>
            <a:xfrm>
              <a:off x="1259120" y="7561669"/>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3" name="직사각형 22">
              <a:extLst>
                <a:ext uri="{FF2B5EF4-FFF2-40B4-BE49-F238E27FC236}">
                  <a16:creationId xmlns:a16="http://schemas.microsoft.com/office/drawing/2014/main" id="{4B003D5E-AF7B-4477-B3CD-6701BF57D6E4}"/>
                </a:ext>
              </a:extLst>
            </p:cNvPr>
            <p:cNvSpPr/>
            <p:nvPr/>
          </p:nvSpPr>
          <p:spPr>
            <a:xfrm>
              <a:off x="1259120" y="8162719"/>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4" name="직사각형 23">
              <a:extLst>
                <a:ext uri="{FF2B5EF4-FFF2-40B4-BE49-F238E27FC236}">
                  <a16:creationId xmlns:a16="http://schemas.microsoft.com/office/drawing/2014/main" id="{89EB7A1C-A6F4-40A9-9078-61A13B76DE0D}"/>
                </a:ext>
              </a:extLst>
            </p:cNvPr>
            <p:cNvSpPr/>
            <p:nvPr/>
          </p:nvSpPr>
          <p:spPr>
            <a:xfrm>
              <a:off x="1259120" y="8726905"/>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5" name="직사각형 24">
              <a:extLst>
                <a:ext uri="{FF2B5EF4-FFF2-40B4-BE49-F238E27FC236}">
                  <a16:creationId xmlns:a16="http://schemas.microsoft.com/office/drawing/2014/main" id="{ECE5E021-8667-4559-8382-346804E46F51}"/>
                </a:ext>
              </a:extLst>
            </p:cNvPr>
            <p:cNvSpPr/>
            <p:nvPr/>
          </p:nvSpPr>
          <p:spPr>
            <a:xfrm>
              <a:off x="1259120" y="9291091"/>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6" name="직사각형 25">
              <a:extLst>
                <a:ext uri="{FF2B5EF4-FFF2-40B4-BE49-F238E27FC236}">
                  <a16:creationId xmlns:a16="http://schemas.microsoft.com/office/drawing/2014/main" id="{141216A2-0358-4604-A095-CDF7AF5F2A61}"/>
                </a:ext>
              </a:extLst>
            </p:cNvPr>
            <p:cNvSpPr/>
            <p:nvPr/>
          </p:nvSpPr>
          <p:spPr>
            <a:xfrm>
              <a:off x="1892593" y="4301751"/>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Create pull request</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27" name="직사각형 26">
              <a:extLst>
                <a:ext uri="{FF2B5EF4-FFF2-40B4-BE49-F238E27FC236}">
                  <a16:creationId xmlns:a16="http://schemas.microsoft.com/office/drawing/2014/main" id="{81CE6769-F85B-40AA-8C0E-F8EE9AB71930}"/>
                </a:ext>
              </a:extLst>
            </p:cNvPr>
            <p:cNvSpPr/>
            <p:nvPr/>
          </p:nvSpPr>
          <p:spPr>
            <a:xfrm>
              <a:off x="1892593" y="4884347"/>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Create fork</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28" name="직사각형 27">
              <a:extLst>
                <a:ext uri="{FF2B5EF4-FFF2-40B4-BE49-F238E27FC236}">
                  <a16:creationId xmlns:a16="http://schemas.microsoft.com/office/drawing/2014/main" id="{B6340CB6-78EF-4B89-A8A6-0C82D519C5DA}"/>
                </a:ext>
              </a:extLst>
            </p:cNvPr>
            <p:cNvSpPr/>
            <p:nvPr/>
          </p:nvSpPr>
          <p:spPr>
            <a:xfrm>
              <a:off x="1892593" y="6377651"/>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Source</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29" name="직사각형 28">
              <a:extLst>
                <a:ext uri="{FF2B5EF4-FFF2-40B4-BE49-F238E27FC236}">
                  <a16:creationId xmlns:a16="http://schemas.microsoft.com/office/drawing/2014/main" id="{B91A9E60-14F8-40E5-8D7F-3F63F16767EA}"/>
                </a:ext>
              </a:extLst>
            </p:cNvPr>
            <p:cNvSpPr/>
            <p:nvPr/>
          </p:nvSpPr>
          <p:spPr>
            <a:xfrm>
              <a:off x="1892593" y="6960247"/>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Commits</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30" name="직사각형 29">
              <a:extLst>
                <a:ext uri="{FF2B5EF4-FFF2-40B4-BE49-F238E27FC236}">
                  <a16:creationId xmlns:a16="http://schemas.microsoft.com/office/drawing/2014/main" id="{2BA44DB9-84A5-4965-8E80-C9F43116A4DF}"/>
                </a:ext>
              </a:extLst>
            </p:cNvPr>
            <p:cNvSpPr/>
            <p:nvPr/>
          </p:nvSpPr>
          <p:spPr>
            <a:xfrm>
              <a:off x="1925174" y="7561669"/>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Branches</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31" name="직사각형 30">
              <a:extLst>
                <a:ext uri="{FF2B5EF4-FFF2-40B4-BE49-F238E27FC236}">
                  <a16:creationId xmlns:a16="http://schemas.microsoft.com/office/drawing/2014/main" id="{C9567A1E-1BA7-42F2-80DE-BB6BA3F1DE92}"/>
                </a:ext>
              </a:extLst>
            </p:cNvPr>
            <p:cNvSpPr/>
            <p:nvPr/>
          </p:nvSpPr>
          <p:spPr>
            <a:xfrm>
              <a:off x="1925174" y="8144265"/>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All Branches Graph</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32" name="직사각형 31">
              <a:extLst>
                <a:ext uri="{FF2B5EF4-FFF2-40B4-BE49-F238E27FC236}">
                  <a16:creationId xmlns:a16="http://schemas.microsoft.com/office/drawing/2014/main" id="{735A5F8D-F115-4365-A68E-FFF39E11E75D}"/>
                </a:ext>
              </a:extLst>
            </p:cNvPr>
            <p:cNvSpPr/>
            <p:nvPr/>
          </p:nvSpPr>
          <p:spPr>
            <a:xfrm>
              <a:off x="1925174" y="8726860"/>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2800" b="1" spc="-36">
                  <a:solidFill>
                    <a:schemeClr val="tx1"/>
                  </a:solidFill>
                  <a:highlight>
                    <a:srgbClr val="FFFF00"/>
                  </a:highlight>
                </a:rPr>
                <a:t>Pull Requests</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33" name="직사각형 32">
              <a:extLst>
                <a:ext uri="{FF2B5EF4-FFF2-40B4-BE49-F238E27FC236}">
                  <a16:creationId xmlns:a16="http://schemas.microsoft.com/office/drawing/2014/main" id="{35043E82-94C0-4279-81A8-D9936862FB76}"/>
                </a:ext>
              </a:extLst>
            </p:cNvPr>
            <p:cNvSpPr/>
            <p:nvPr/>
          </p:nvSpPr>
          <p:spPr>
            <a:xfrm>
              <a:off x="1925174" y="9309456"/>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err="1">
                  <a:ln>
                    <a:noFill/>
                  </a:ln>
                  <a:solidFill>
                    <a:schemeClr val="tx1"/>
                  </a:solidFill>
                  <a:effectLst/>
                  <a:highlight>
                    <a:srgbClr val="FFFF00"/>
                  </a:highlight>
                  <a:uFillTx/>
                  <a:latin typeface="+mn-lt"/>
                  <a:ea typeface="+mn-ea"/>
                  <a:cs typeface="+mn-cs"/>
                  <a:sym typeface="Circular Pro"/>
                </a:rPr>
                <a:t>Creat</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34" name="직사각형 33">
              <a:extLst>
                <a:ext uri="{FF2B5EF4-FFF2-40B4-BE49-F238E27FC236}">
                  <a16:creationId xmlns:a16="http://schemas.microsoft.com/office/drawing/2014/main" id="{59B13AF7-0837-4DB1-AF8D-391BC63D08E8}"/>
                </a:ext>
              </a:extLst>
            </p:cNvPr>
            <p:cNvSpPr/>
            <p:nvPr/>
          </p:nvSpPr>
          <p:spPr>
            <a:xfrm>
              <a:off x="1903166" y="5466943"/>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Compare</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sp>
          <p:nvSpPr>
            <p:cNvPr id="35" name="직사각형 34">
              <a:extLst>
                <a:ext uri="{FF2B5EF4-FFF2-40B4-BE49-F238E27FC236}">
                  <a16:creationId xmlns:a16="http://schemas.microsoft.com/office/drawing/2014/main" id="{07068865-F284-4C57-BED3-647DA9A98AA2}"/>
                </a:ext>
              </a:extLst>
            </p:cNvPr>
            <p:cNvSpPr/>
            <p:nvPr/>
          </p:nvSpPr>
          <p:spPr>
            <a:xfrm>
              <a:off x="1935747" y="9309456"/>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a:ln>
                    <a:noFill/>
                  </a:ln>
                  <a:solidFill>
                    <a:schemeClr val="tx1"/>
                  </a:solidFill>
                  <a:effectLst/>
                  <a:highlight>
                    <a:srgbClr val="FFFF00"/>
                  </a:highlight>
                  <a:uFillTx/>
                  <a:latin typeface="+mn-lt"/>
                  <a:ea typeface="+mn-ea"/>
                  <a:cs typeface="+mn-cs"/>
                  <a:sym typeface="Circular Pro"/>
                </a:rPr>
                <a:t>Forks</a:t>
              </a:r>
              <a:endParaRPr kumimoji="0" lang="ko-KR" altLang="en-US" sz="2800" b="1" i="0" u="none" strike="noStrike" cap="none" spc="-36" normalizeH="0" baseline="0">
                <a:ln>
                  <a:noFill/>
                </a:ln>
                <a:solidFill>
                  <a:schemeClr val="tx1"/>
                </a:solidFill>
                <a:effectLst/>
                <a:highlight>
                  <a:srgbClr val="FFFF00"/>
                </a:highlight>
                <a:uFillTx/>
                <a:latin typeface="+mn-lt"/>
                <a:ea typeface="+mn-ea"/>
                <a:cs typeface="+mn-cs"/>
                <a:sym typeface="Circular Pro"/>
              </a:endParaRPr>
            </a:p>
          </p:txBody>
        </p:sp>
      </p:grpSp>
    </p:spTree>
    <p:extLst>
      <p:ext uri="{BB962C8B-B14F-4D97-AF65-F5344CB8AC3E}">
        <p14:creationId xmlns:p14="http://schemas.microsoft.com/office/powerpoint/2010/main" val="41404552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2360261"/>
          </a:xfrm>
          <a:prstGeom prst="rect">
            <a:avLst/>
          </a:prstGeom>
        </p:spPr>
        <p:txBody>
          <a:bodyPr/>
          <a:lstStyle/>
          <a:p>
            <a:r>
              <a:rPr lang="en-US" sz="7200"/>
              <a:t>Atlassian Products</a:t>
            </a:r>
          </a:p>
        </p:txBody>
      </p:sp>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a:t>JIRA</a:t>
            </a:r>
            <a:endParaRPr sz="5400"/>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9" y="11056283"/>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Bitbucket</a:t>
            </a:r>
          </a:p>
        </p:txBody>
      </p:sp>
      <p:sp>
        <p:nvSpPr>
          <p:cNvPr id="29" name="Multi-Use">
            <a:extLst>
              <a:ext uri="{FF2B5EF4-FFF2-40B4-BE49-F238E27FC236}">
                <a16:creationId xmlns:a16="http://schemas.microsoft.com/office/drawing/2014/main" id="{30F791DD-E198-4835-AF52-BDC234BDFB1F}"/>
              </a:ext>
            </a:extLst>
          </p:cNvPr>
          <p:cNvSpPr txBox="1">
            <a:spLocks/>
          </p:cNvSpPr>
          <p:nvPr/>
        </p:nvSpPr>
        <p:spPr>
          <a:xfrm>
            <a:off x="789281" y="10972263"/>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a:t>Crowd</a:t>
            </a:r>
          </a:p>
        </p:txBody>
      </p:sp>
      <p:pic>
        <p:nvPicPr>
          <p:cNvPr id="11" name="pasted-image.pdf" descr="pasted-image.pdf">
            <a:extLst>
              <a:ext uri="{FF2B5EF4-FFF2-40B4-BE49-F238E27FC236}">
                <a16:creationId xmlns:a16="http://schemas.microsoft.com/office/drawing/2014/main" id="{9E72C5A5-E3C4-4119-A2E4-F4AC3C06AE0F}"/>
              </a:ext>
            </a:extLst>
          </p:cNvPr>
          <p:cNvPicPr>
            <a:picLocks noChangeAspect="1"/>
          </p:cNvPicPr>
          <p:nvPr/>
        </p:nvPicPr>
        <p:blipFill>
          <a:blip r:embed="rId3"/>
          <a:stretch>
            <a:fillRect/>
          </a:stretch>
        </p:blipFill>
        <p:spPr>
          <a:xfrm>
            <a:off x="13501147" y="1063229"/>
            <a:ext cx="4469889" cy="1005298"/>
          </a:xfrm>
          <a:prstGeom prst="rect">
            <a:avLst/>
          </a:prstGeom>
          <a:ln w="12700">
            <a:miter lim="400000"/>
          </a:ln>
        </p:spPr>
      </p:pic>
      <p:pic>
        <p:nvPicPr>
          <p:cNvPr id="2050" name="Picture 2">
            <a:extLst>
              <a:ext uri="{FF2B5EF4-FFF2-40B4-BE49-F238E27FC236}">
                <a16:creationId xmlns:a16="http://schemas.microsoft.com/office/drawing/2014/main" id="{F16F1FDA-56CF-4D04-8D24-89B88F107C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623" y="7289107"/>
            <a:ext cx="16443096" cy="6345101"/>
          </a:xfrm>
          <a:prstGeom prst="rect">
            <a:avLst/>
          </a:prstGeom>
          <a:noFill/>
          <a:extLst>
            <a:ext uri="{909E8E84-426E-40DD-AFC4-6F175D3DCCD1}">
              <a14:hiddenFill xmlns:a14="http://schemas.microsoft.com/office/drawing/2010/main">
                <a:solidFill>
                  <a:srgbClr val="FFFFFF"/>
                </a:solidFill>
              </a14:hiddenFill>
            </a:ext>
          </a:extLst>
        </p:spPr>
      </p:pic>
      <p:sp>
        <p:nvSpPr>
          <p:cNvPr id="12" name="Talking Point…">
            <a:extLst>
              <a:ext uri="{FF2B5EF4-FFF2-40B4-BE49-F238E27FC236}">
                <a16:creationId xmlns:a16="http://schemas.microsoft.com/office/drawing/2014/main" id="{D3F18AD2-F776-4A00-B78B-7C3E092D5C9B}"/>
              </a:ext>
            </a:extLst>
          </p:cNvPr>
          <p:cNvSpPr txBox="1">
            <a:spLocks/>
          </p:cNvSpPr>
          <p:nvPr/>
        </p:nvSpPr>
        <p:spPr>
          <a:xfrm>
            <a:off x="8338842" y="3536139"/>
            <a:ext cx="14794500" cy="328359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algn="l" hangingPunct="1">
              <a:defRPr sz="6000" spc="-59">
                <a:solidFill>
                  <a:srgbClr val="253858"/>
                </a:solidFill>
              </a:defRPr>
            </a:pPr>
            <a:r>
              <a:rPr lang="en-US" sz="6000" b="1" spc="-59">
                <a:solidFill>
                  <a:srgbClr val="253858"/>
                </a:solidFill>
              </a:rPr>
              <a:t>What is Crowd?</a:t>
            </a:r>
          </a:p>
          <a:p>
            <a:pPr marL="685800" indent="-685800" algn="l" hangingPunct="1">
              <a:buFont typeface="Wingdings" panose="05000000000000000000" pitchFamily="2" charset="2"/>
              <a:buChar char="§"/>
              <a:defRPr sz="4800" b="0" spc="-48">
                <a:solidFill>
                  <a:srgbClr val="091E42"/>
                </a:solidFill>
              </a:defRPr>
            </a:pPr>
            <a:r>
              <a:rPr lang="en-US">
                <a:solidFill>
                  <a:srgbClr val="091E42"/>
                </a:solidFill>
              </a:rPr>
              <a:t>Crowd is </a:t>
            </a:r>
            <a:r>
              <a:rPr lang="en-US" b="1">
                <a:solidFill>
                  <a:srgbClr val="091E42"/>
                </a:solidFill>
              </a:rPr>
              <a:t>User Management System</a:t>
            </a:r>
          </a:p>
          <a:p>
            <a:pPr marL="685800" indent="-685800" algn="l" hangingPunct="1">
              <a:buFontTx/>
              <a:buChar char="-"/>
              <a:defRPr sz="4800" b="0" spc="-48">
                <a:solidFill>
                  <a:srgbClr val="091E42"/>
                </a:solidFill>
              </a:defRPr>
            </a:pPr>
            <a:r>
              <a:rPr lang="en-US">
                <a:solidFill>
                  <a:srgbClr val="091E42"/>
                </a:solidFill>
              </a:rPr>
              <a:t>Integration Account Management</a:t>
            </a:r>
          </a:p>
          <a:p>
            <a:pPr marL="685800" indent="-685800" algn="l" hangingPunct="1">
              <a:buFontTx/>
              <a:buChar char="-"/>
              <a:defRPr sz="4800" b="0" spc="-48">
                <a:solidFill>
                  <a:srgbClr val="091E42"/>
                </a:solidFill>
              </a:defRPr>
            </a:pPr>
            <a:r>
              <a:rPr lang="en-US">
                <a:solidFill>
                  <a:srgbClr val="091E42"/>
                </a:solidFill>
              </a:rPr>
              <a:t>Support </a:t>
            </a:r>
            <a:r>
              <a:rPr lang="en-US" b="1">
                <a:solidFill>
                  <a:srgbClr val="091E42"/>
                </a:solidFill>
              </a:rPr>
              <a:t>SSO</a:t>
            </a:r>
            <a:r>
              <a:rPr lang="en-US">
                <a:solidFill>
                  <a:srgbClr val="091E42"/>
                </a:solidFill>
              </a:rPr>
              <a:t>(Single Sign-On)</a:t>
            </a:r>
          </a:p>
        </p:txBody>
      </p:sp>
    </p:spTree>
    <p:extLst>
      <p:ext uri="{BB962C8B-B14F-4D97-AF65-F5344CB8AC3E}">
        <p14:creationId xmlns:p14="http://schemas.microsoft.com/office/powerpoint/2010/main" val="385278233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 name="finale"/>
          <p:cNvSpPr>
            <a:spLocks noGrp="1"/>
          </p:cNvSpPr>
          <p:nvPr>
            <p:ph type="body" idx="14"/>
          </p:nvPr>
        </p:nvSpPr>
        <p:spPr>
          <a:xfrm>
            <a:off x="1701800" y="1016000"/>
            <a:ext cx="20828000" cy="841256"/>
          </a:xfrm>
          <a:prstGeom prst="rect">
            <a:avLst/>
          </a:prstGeom>
        </p:spPr>
        <p:txBody>
          <a:bodyPr/>
          <a:lstStyle/>
          <a:p>
            <a:r>
              <a:rPr lang="en-US" b="1"/>
              <a:t>conclusion</a:t>
            </a:r>
            <a:endParaRPr b="1"/>
          </a:p>
        </p:txBody>
      </p:sp>
      <p:pic>
        <p:nvPicPr>
          <p:cNvPr id="15" name="pasted-image.pdf" descr="pasted-image.pdf">
            <a:extLst>
              <a:ext uri="{FF2B5EF4-FFF2-40B4-BE49-F238E27FC236}">
                <a16:creationId xmlns:a16="http://schemas.microsoft.com/office/drawing/2014/main" id="{D9977811-37FC-44BD-B10D-D02CCECAC4C2}"/>
              </a:ext>
            </a:extLst>
          </p:cNvPr>
          <p:cNvPicPr>
            <a:picLocks noChangeAspect="1"/>
          </p:cNvPicPr>
          <p:nvPr/>
        </p:nvPicPr>
        <p:blipFill>
          <a:blip r:embed="rId3"/>
          <a:stretch>
            <a:fillRect/>
          </a:stretch>
        </p:blipFill>
        <p:spPr>
          <a:xfrm>
            <a:off x="10334847" y="6977260"/>
            <a:ext cx="16400970" cy="6738740"/>
          </a:xfrm>
          <a:prstGeom prst="rect">
            <a:avLst/>
          </a:prstGeom>
          <a:ln w="12700">
            <a:miter lim="400000"/>
          </a:ln>
          <a:effectLst>
            <a:softEdge rad="0"/>
          </a:effectLst>
        </p:spPr>
      </p:pic>
      <p:sp>
        <p:nvSpPr>
          <p:cNvPr id="4" name="TextBox 3">
            <a:extLst>
              <a:ext uri="{FF2B5EF4-FFF2-40B4-BE49-F238E27FC236}">
                <a16:creationId xmlns:a16="http://schemas.microsoft.com/office/drawing/2014/main" id="{57672CB6-B13D-41E6-91A8-3D1EC2278901}"/>
              </a:ext>
            </a:extLst>
          </p:cNvPr>
          <p:cNvSpPr txBox="1"/>
          <p:nvPr/>
        </p:nvSpPr>
        <p:spPr>
          <a:xfrm>
            <a:off x="1459444" y="3275798"/>
            <a:ext cx="11661133" cy="93358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914400" marR="0" indent="-914400" algn="l" defTabSz="825500" rtl="0" fontAlgn="auto" latinLnBrk="0" hangingPunct="0">
              <a:lnSpc>
                <a:spcPct val="100000"/>
              </a:lnSpc>
              <a:spcBef>
                <a:spcPts val="0"/>
              </a:spcBef>
              <a:spcAft>
                <a:spcPts val="0"/>
              </a:spcAft>
              <a:buClrTx/>
              <a:buSzTx/>
              <a:buFontTx/>
              <a:buAutoNum type="alphaUcPeriod"/>
              <a:tabLst/>
            </a:pPr>
            <a:r>
              <a:rPr lang="en-US" altLang="ko-KR">
                <a:solidFill>
                  <a:srgbClr val="FFFFFF"/>
                </a:solidFill>
              </a:rPr>
              <a:t>Plan</a:t>
            </a:r>
            <a:r>
              <a:rPr kumimoji="0" lang="en-US" altLang="ko-KR" i="0" u="none" strike="noStrike" cap="none" spc="-48" normalizeH="0" baseline="0">
                <a:ln>
                  <a:noFill/>
                </a:ln>
                <a:solidFill>
                  <a:srgbClr val="FFFFFF"/>
                </a:solidFill>
                <a:effectLst/>
                <a:uFillTx/>
                <a:latin typeface="+mn-lt"/>
                <a:ea typeface="+mn-ea"/>
                <a:cs typeface="+mn-cs"/>
                <a:sym typeface="Circular Pro"/>
              </a:rPr>
              <a:t> and Track your </a:t>
            </a:r>
            <a:r>
              <a:rPr kumimoji="0" lang="en-US" altLang="ko-KR" b="1" i="0" u="none" strike="noStrike" cap="none" spc="-48" normalizeH="0" baseline="0">
                <a:ln>
                  <a:noFill/>
                </a:ln>
                <a:solidFill>
                  <a:schemeClr val="accent2">
                    <a:lumMod val="60000"/>
                    <a:lumOff val="40000"/>
                  </a:schemeClr>
                </a:solidFill>
                <a:effectLst/>
                <a:uFillTx/>
                <a:latin typeface="+mn-lt"/>
                <a:ea typeface="+mn-ea"/>
                <a:cs typeface="+mn-cs"/>
                <a:sym typeface="Circular Pro"/>
              </a:rPr>
              <a:t>project</a:t>
            </a:r>
            <a:r>
              <a:rPr kumimoji="0" lang="en-US" altLang="ko-KR" i="0" u="none" strike="noStrike" cap="none" spc="-48" normalizeH="0" baseline="0">
                <a:ln>
                  <a:noFill/>
                </a:ln>
                <a:solidFill>
                  <a:srgbClr val="FFFFFF"/>
                </a:solidFill>
                <a:effectLst/>
                <a:uFillTx/>
                <a:latin typeface="+mn-lt"/>
                <a:ea typeface="+mn-ea"/>
                <a:cs typeface="+mn-cs"/>
                <a:sym typeface="Circular Pro"/>
              </a:rPr>
              <a:t> with </a:t>
            </a:r>
            <a:r>
              <a:rPr kumimoji="0" lang="en-US" altLang="ko-KR" sz="5400" b="1" i="0" u="none" strike="noStrike" cap="none" spc="-48" normalizeH="0" baseline="0">
                <a:ln>
                  <a:noFill/>
                </a:ln>
                <a:solidFill>
                  <a:srgbClr val="FFC000"/>
                </a:solidFill>
                <a:effectLst/>
                <a:uFillTx/>
                <a:sym typeface="Circular Pro"/>
              </a:rPr>
              <a:t>Jira</a:t>
            </a:r>
            <a:endParaRPr lang="en-US" altLang="ko-KR" b="1">
              <a:solidFill>
                <a:srgbClr val="FFC000"/>
              </a:solidFill>
            </a:endParaRPr>
          </a:p>
          <a:p>
            <a:pPr marL="914400" marR="0" indent="-914400" algn="l" defTabSz="825500" rtl="0" fontAlgn="auto" latinLnBrk="0" hangingPunct="0">
              <a:lnSpc>
                <a:spcPct val="100000"/>
              </a:lnSpc>
              <a:spcBef>
                <a:spcPts val="0"/>
              </a:spcBef>
              <a:spcAft>
                <a:spcPts val="0"/>
              </a:spcAft>
              <a:buClrTx/>
              <a:buSzTx/>
              <a:buFontTx/>
              <a:buAutoNum type="alphaUcPeriod"/>
              <a:tabLst/>
            </a:pPr>
            <a:r>
              <a:rPr lang="en-US" altLang="ko-KR">
                <a:solidFill>
                  <a:srgbClr val="FFFFFF"/>
                </a:solidFill>
              </a:rPr>
              <a:t>Manage </a:t>
            </a:r>
            <a:r>
              <a:rPr lang="en-US" altLang="ko-KR" b="1">
                <a:solidFill>
                  <a:schemeClr val="accent2">
                    <a:lumMod val="60000"/>
                    <a:lumOff val="40000"/>
                  </a:schemeClr>
                </a:solidFill>
              </a:rPr>
              <a:t>documents</a:t>
            </a:r>
            <a:r>
              <a:rPr lang="en-US" altLang="ko-KR">
                <a:solidFill>
                  <a:srgbClr val="FFFFFF"/>
                </a:solidFill>
              </a:rPr>
              <a:t> with </a:t>
            </a:r>
            <a:r>
              <a:rPr lang="en-US" altLang="ko-KR" sz="5400" b="1">
                <a:solidFill>
                  <a:srgbClr val="FFC000"/>
                </a:solidFill>
              </a:rPr>
              <a:t>Confluence</a:t>
            </a:r>
            <a:r>
              <a:rPr lang="en-US" altLang="ko-KR">
                <a:solidFill>
                  <a:srgbClr val="FFC000"/>
                </a:solidFill>
              </a:rPr>
              <a:t> </a:t>
            </a:r>
            <a:endParaRPr kumimoji="0" lang="en-US" altLang="ko-KR" i="0" u="none" strike="noStrike" cap="none" spc="-48" normalizeH="0" baseline="0">
              <a:ln>
                <a:noFill/>
              </a:ln>
              <a:solidFill>
                <a:srgbClr val="FFC000"/>
              </a:solidFill>
              <a:effectLst/>
              <a:uFillTx/>
              <a:sym typeface="Circular Pro"/>
            </a:endParaRPr>
          </a:p>
          <a:p>
            <a:pPr marL="914400" marR="0" indent="-914400" algn="l" defTabSz="825500" rtl="0" fontAlgn="auto" latinLnBrk="0" hangingPunct="0">
              <a:lnSpc>
                <a:spcPct val="100000"/>
              </a:lnSpc>
              <a:spcBef>
                <a:spcPts val="0"/>
              </a:spcBef>
              <a:spcAft>
                <a:spcPts val="0"/>
              </a:spcAft>
              <a:buClrTx/>
              <a:buSzTx/>
              <a:buFontTx/>
              <a:buAutoNum type="alphaUcPeriod"/>
              <a:tabLst/>
            </a:pPr>
            <a:r>
              <a:rPr kumimoji="0" lang="en-US" altLang="ko-KR" i="0" u="none" strike="noStrike" cap="none" spc="-48" normalizeH="0" baseline="0">
                <a:ln>
                  <a:noFill/>
                </a:ln>
                <a:solidFill>
                  <a:srgbClr val="FFFFFF"/>
                </a:solidFill>
                <a:effectLst/>
                <a:uFillTx/>
                <a:latin typeface="+mn-lt"/>
                <a:ea typeface="+mn-ea"/>
                <a:cs typeface="+mn-cs"/>
                <a:sym typeface="Circular Pro"/>
              </a:rPr>
              <a:t>Manage </a:t>
            </a:r>
            <a:r>
              <a:rPr kumimoji="0" lang="en-US" altLang="ko-KR" b="1" i="0" u="none" strike="noStrike" cap="none" spc="-48" normalizeH="0" baseline="0">
                <a:ln>
                  <a:noFill/>
                </a:ln>
                <a:solidFill>
                  <a:schemeClr val="accent2">
                    <a:lumMod val="60000"/>
                    <a:lumOff val="40000"/>
                  </a:schemeClr>
                </a:solidFill>
                <a:effectLst/>
                <a:uFillTx/>
                <a:latin typeface="+mn-lt"/>
                <a:ea typeface="+mn-ea"/>
                <a:cs typeface="+mn-cs"/>
                <a:sym typeface="Circular Pro"/>
              </a:rPr>
              <a:t>source code</a:t>
            </a:r>
            <a:r>
              <a:rPr kumimoji="0" lang="en-US" altLang="ko-KR" i="0" u="none" strike="noStrike" cap="none" spc="-48" normalizeH="0" baseline="0">
                <a:ln>
                  <a:noFill/>
                </a:ln>
                <a:solidFill>
                  <a:srgbClr val="FFFFFF"/>
                </a:solidFill>
                <a:effectLst/>
                <a:uFillTx/>
                <a:latin typeface="+mn-lt"/>
                <a:ea typeface="+mn-ea"/>
                <a:cs typeface="+mn-cs"/>
                <a:sym typeface="Circular Pro"/>
              </a:rPr>
              <a:t> with </a:t>
            </a:r>
            <a:r>
              <a:rPr kumimoji="0" lang="en-US" altLang="ko-KR" sz="5400" b="1" i="0" u="none" strike="noStrike" cap="none" spc="-48" normalizeH="0" baseline="0">
                <a:ln>
                  <a:noFill/>
                </a:ln>
                <a:solidFill>
                  <a:srgbClr val="FFC000"/>
                </a:solidFill>
                <a:effectLst/>
                <a:uFillTx/>
                <a:latin typeface="+mn-lt"/>
                <a:ea typeface="+mn-ea"/>
                <a:cs typeface="+mn-cs"/>
                <a:sym typeface="Circular Pro"/>
              </a:rPr>
              <a:t>Bitbucket</a:t>
            </a:r>
          </a:p>
          <a:p>
            <a:pPr marL="914400" marR="0" indent="-914400" algn="l" defTabSz="825500" rtl="0" fontAlgn="auto" latinLnBrk="0" hangingPunct="0">
              <a:lnSpc>
                <a:spcPct val="100000"/>
              </a:lnSpc>
              <a:spcBef>
                <a:spcPts val="0"/>
              </a:spcBef>
              <a:spcAft>
                <a:spcPts val="0"/>
              </a:spcAft>
              <a:buClrTx/>
              <a:buSzTx/>
              <a:buFontTx/>
              <a:buAutoNum type="alphaUcPeriod"/>
              <a:tabLst/>
            </a:pPr>
            <a:endParaRPr lang="en-US" altLang="ko-KR">
              <a:solidFill>
                <a:srgbClr val="FFFFFF"/>
              </a:solidFill>
            </a:endParaRPr>
          </a:p>
          <a:p>
            <a:pPr marL="914400" marR="0" indent="-914400" algn="l" defTabSz="825500" rtl="0" fontAlgn="auto" latinLnBrk="0" hangingPunct="0">
              <a:lnSpc>
                <a:spcPct val="100000"/>
              </a:lnSpc>
              <a:spcBef>
                <a:spcPts val="0"/>
              </a:spcBef>
              <a:spcAft>
                <a:spcPts val="0"/>
              </a:spcAft>
              <a:buClrTx/>
              <a:buSzTx/>
              <a:buFontTx/>
              <a:buAutoNum type="alphaUcPeriod"/>
              <a:tabLst/>
            </a:pPr>
            <a:r>
              <a:rPr lang="en-US" altLang="ko-KR">
                <a:solidFill>
                  <a:srgbClr val="FFFFFF"/>
                </a:solidFill>
              </a:rPr>
              <a:t>Integrate documents and sources with </a:t>
            </a:r>
            <a:r>
              <a:rPr lang="en-US" altLang="ko-KR" b="1">
                <a:solidFill>
                  <a:srgbClr val="FFFFFF"/>
                </a:solidFill>
              </a:rPr>
              <a:t>Jira Issue</a:t>
            </a:r>
          </a:p>
          <a:p>
            <a:pPr marL="914400" marR="0" indent="-914400" algn="l" defTabSz="825500" rtl="0" fontAlgn="auto" latinLnBrk="0" hangingPunct="0">
              <a:lnSpc>
                <a:spcPct val="100000"/>
              </a:lnSpc>
              <a:spcBef>
                <a:spcPts val="0"/>
              </a:spcBef>
              <a:spcAft>
                <a:spcPts val="0"/>
              </a:spcAft>
              <a:buClrTx/>
              <a:buSzTx/>
              <a:buFontTx/>
              <a:buAutoNum type="alphaUcPeriod"/>
              <a:tabLst/>
            </a:pPr>
            <a:r>
              <a:rPr lang="en-US" altLang="ko-KR">
                <a:solidFill>
                  <a:srgbClr val="FFFFFF"/>
                </a:solidFill>
              </a:rPr>
              <a:t>You can track </a:t>
            </a:r>
            <a:r>
              <a:rPr lang="en-US" altLang="ko-KR" b="1">
                <a:solidFill>
                  <a:schemeClr val="accent2">
                    <a:lumMod val="60000"/>
                    <a:lumOff val="40000"/>
                  </a:schemeClr>
                </a:solidFill>
              </a:rPr>
              <a:t>everything</a:t>
            </a:r>
            <a:r>
              <a:rPr lang="en-US" altLang="ko-KR" b="1">
                <a:solidFill>
                  <a:srgbClr val="FFFFFF"/>
                </a:solidFill>
              </a:rPr>
              <a:t> </a:t>
            </a:r>
            <a:r>
              <a:rPr lang="en-US" altLang="ko-KR">
                <a:solidFill>
                  <a:srgbClr val="FFFFFF"/>
                </a:solidFill>
              </a:rPr>
              <a:t>related to project in </a:t>
            </a:r>
            <a:r>
              <a:rPr lang="en-US" altLang="ko-KR" b="1">
                <a:solidFill>
                  <a:srgbClr val="FFFFFF"/>
                </a:solidFill>
              </a:rPr>
              <a:t>Jira</a:t>
            </a:r>
          </a:p>
          <a:p>
            <a:pPr marL="914400" marR="0" indent="-914400" algn="l" defTabSz="825500" rtl="0" fontAlgn="auto" latinLnBrk="0" hangingPunct="0">
              <a:lnSpc>
                <a:spcPct val="100000"/>
              </a:lnSpc>
              <a:spcBef>
                <a:spcPts val="0"/>
              </a:spcBef>
              <a:spcAft>
                <a:spcPts val="0"/>
              </a:spcAft>
              <a:buClrTx/>
              <a:buSzTx/>
              <a:buFontTx/>
              <a:buAutoNum type="alphaUcPeriod"/>
              <a:tabLst/>
            </a:pPr>
            <a:endParaRPr lang="en-US" altLang="ko-KR" b="1">
              <a:solidFill>
                <a:srgbClr val="FFFFFF"/>
              </a:solidFill>
            </a:endParaRPr>
          </a:p>
          <a:p>
            <a:pPr marL="914400" indent="-914400">
              <a:buFontTx/>
              <a:buAutoNum type="alphaUcPeriod"/>
            </a:pPr>
            <a:r>
              <a:rPr lang="en-US" altLang="ko-KR">
                <a:solidFill>
                  <a:srgbClr val="FFFFFF"/>
                </a:solidFill>
              </a:rPr>
              <a:t>Create your </a:t>
            </a:r>
            <a:r>
              <a:rPr lang="en-US" altLang="ko-KR" b="1">
                <a:solidFill>
                  <a:schemeClr val="accent2">
                    <a:lumMod val="60000"/>
                    <a:lumOff val="40000"/>
                  </a:schemeClr>
                </a:solidFill>
              </a:rPr>
              <a:t>Atlassian account</a:t>
            </a:r>
            <a:r>
              <a:rPr lang="en-US" altLang="ko-KR">
                <a:solidFill>
                  <a:schemeClr val="accent2">
                    <a:lumMod val="60000"/>
                    <a:lumOff val="40000"/>
                  </a:schemeClr>
                </a:solidFill>
              </a:rPr>
              <a:t> </a:t>
            </a:r>
            <a:r>
              <a:rPr lang="en-US" altLang="ko-KR">
                <a:solidFill>
                  <a:srgbClr val="FFFFFF"/>
                </a:solidFill>
              </a:rPr>
              <a:t>with </a:t>
            </a:r>
            <a:r>
              <a:rPr lang="en-US" altLang="ko-KR" sz="5400" b="1">
                <a:solidFill>
                  <a:srgbClr val="FFC000"/>
                </a:solidFill>
              </a:rPr>
              <a:t>Crowd</a:t>
            </a:r>
            <a:r>
              <a:rPr lang="en-US" altLang="ko-KR">
                <a:solidFill>
                  <a:srgbClr val="FFFFFF"/>
                </a:solidFill>
              </a:rPr>
              <a:t>. You can access </a:t>
            </a:r>
            <a:r>
              <a:rPr lang="en-US" altLang="ko-KR" b="1">
                <a:solidFill>
                  <a:srgbClr val="FFFFFF"/>
                </a:solidFill>
              </a:rPr>
              <a:t>all services</a:t>
            </a:r>
            <a:r>
              <a:rPr lang="en-US" altLang="ko-KR">
                <a:solidFill>
                  <a:srgbClr val="FFFFFF"/>
                </a:solidFill>
              </a:rPr>
              <a:t> with only </a:t>
            </a:r>
            <a:r>
              <a:rPr lang="en-US" altLang="ko-KR" b="1">
                <a:solidFill>
                  <a:srgbClr val="FFFFFF"/>
                </a:solidFill>
              </a:rPr>
              <a:t>one-time login</a:t>
            </a:r>
            <a:r>
              <a:rPr lang="en-US" altLang="ko-KR">
                <a:solidFill>
                  <a:srgbClr val="FFFFFF"/>
                </a:solidFill>
              </a:rPr>
              <a:t>.</a:t>
            </a:r>
          </a:p>
        </p:txBody>
      </p:sp>
    </p:spTree>
    <p:extLst>
      <p:ext uri="{BB962C8B-B14F-4D97-AF65-F5344CB8AC3E}">
        <p14:creationId xmlns:p14="http://schemas.microsoft.com/office/powerpoint/2010/main" val="74238676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SPEAKER PERSON  |  SPEAKER TITLE  |  @Socialmediahandle"/>
          <p:cNvSpPr>
            <a:spLocks noGrp="1"/>
          </p:cNvSpPr>
          <p:nvPr>
            <p:ph type="body" idx="13"/>
          </p:nvPr>
        </p:nvSpPr>
        <p:spPr>
          <a:xfrm>
            <a:off x="3223205" y="11483435"/>
            <a:ext cx="17937590" cy="651620"/>
          </a:xfrm>
          <a:prstGeom prst="rect">
            <a:avLst/>
          </a:prstGeom>
        </p:spPr>
        <p:txBody>
          <a:bodyPr/>
          <a:lstStyle/>
          <a:p>
            <a:pPr marL="0" lvl="1" indent="228600" defTabSz="825500">
              <a:spcBef>
                <a:spcPts val="0"/>
              </a:spcBef>
              <a:buSzTx/>
              <a:buNone/>
              <a:defRPr sz="4800" b="0" cap="all" spc="479" baseline="31999">
                <a:latin typeface="Circular Pro Black"/>
                <a:ea typeface="Circular Pro Black"/>
                <a:cs typeface="Circular Pro Black"/>
                <a:sym typeface="Circular Pro Black"/>
              </a:defRPr>
            </a:pPr>
            <a:r>
              <a:rPr lang="en-US" altLang="ko-KR" sz="6000"/>
              <a:t>KIC</a:t>
            </a:r>
            <a:r>
              <a:rPr lang="ko-KR" altLang="en-US" sz="6000"/>
              <a:t> </a:t>
            </a:r>
            <a:r>
              <a:rPr lang="en-US" altLang="ko-KR" sz="6000"/>
              <a:t>consulting</a:t>
            </a:r>
            <a:r>
              <a:rPr lang="ko-KR" altLang="en-US" sz="6000"/>
              <a:t> </a:t>
            </a:r>
            <a:r>
              <a:rPr lang="en-US" altLang="ko-KR" sz="6000" err="1"/>
              <a:t>alm</a:t>
            </a:r>
            <a:r>
              <a:rPr lang="ko-KR" altLang="en-US" sz="6000"/>
              <a:t> </a:t>
            </a:r>
            <a:r>
              <a:rPr lang="en-US" altLang="ko-KR" sz="6000"/>
              <a:t>team  | </a:t>
            </a:r>
            <a:r>
              <a:rPr lang="en-US" sz="6000" err="1"/>
              <a:t>Heejeong</a:t>
            </a:r>
            <a:r>
              <a:rPr lang="en-US" sz="6000"/>
              <a:t> </a:t>
            </a:r>
            <a:r>
              <a:rPr lang="en-US" sz="6000" err="1"/>
              <a:t>kim</a:t>
            </a:r>
            <a:r>
              <a:rPr lang="en-US" sz="6000"/>
              <a:t> </a:t>
            </a:r>
            <a:r>
              <a:rPr sz="6000"/>
              <a:t>|  </a:t>
            </a:r>
            <a:r>
              <a:rPr lang="en-US" sz="6000"/>
              <a:t>Atlassian products</a:t>
            </a:r>
            <a:endParaRPr sz="6000"/>
          </a:p>
        </p:txBody>
      </p:sp>
      <p:sp>
        <p:nvSpPr>
          <p:cNvPr id="1423" name="Thank you!"/>
          <p:cNvSpPr>
            <a:spLocks noGrp="1"/>
          </p:cNvSpPr>
          <p:nvPr>
            <p:ph type="body" idx="14"/>
          </p:nvPr>
        </p:nvSpPr>
        <p:spPr>
          <a:prstGeom prst="rect">
            <a:avLst/>
          </a:prstGeom>
        </p:spPr>
        <p:txBody>
          <a:bodyPr/>
          <a:lstStyle/>
          <a:p>
            <a:r>
              <a:t>Thank you!</a:t>
            </a:r>
          </a:p>
        </p:txBody>
      </p:sp>
    </p:spTree>
    <p:extLst>
      <p:ext uri="{BB962C8B-B14F-4D97-AF65-F5344CB8AC3E}">
        <p14:creationId xmlns:p14="http://schemas.microsoft.com/office/powerpoint/2010/main" val="35574472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We want to help you tell your stories"/>
          <p:cNvSpPr>
            <a:spLocks noGrp="1"/>
          </p:cNvSpPr>
          <p:nvPr>
            <p:ph type="body" idx="13"/>
          </p:nvPr>
        </p:nvSpPr>
        <p:spPr>
          <a:xfrm>
            <a:off x="1701800" y="3560264"/>
            <a:ext cx="12320191" cy="3795911"/>
          </a:xfrm>
          <a:prstGeom prst="rect">
            <a:avLst/>
          </a:prstGeom>
        </p:spPr>
        <p:txBody>
          <a:bodyPr/>
          <a:lstStyle/>
          <a:p>
            <a:r>
              <a:rPr lang="en-US"/>
              <a:t>Have</a:t>
            </a:r>
            <a:r>
              <a:rPr lang="ko-KR" altLang="en-US"/>
              <a:t> </a:t>
            </a:r>
            <a:r>
              <a:rPr lang="en-US" altLang="ko-KR"/>
              <a:t>you </a:t>
            </a:r>
            <a:r>
              <a:rPr lang="en-US"/>
              <a:t>heard about Atlassian?</a:t>
            </a:r>
          </a:p>
        </p:txBody>
      </p:sp>
      <p:sp>
        <p:nvSpPr>
          <p:cNvPr id="1195" name="Introduction"/>
          <p:cNvSpPr>
            <a:spLocks noGrp="1"/>
          </p:cNvSpPr>
          <p:nvPr>
            <p:ph type="body" idx="14"/>
          </p:nvPr>
        </p:nvSpPr>
        <p:spPr>
          <a:xfrm>
            <a:off x="1701800" y="1016000"/>
            <a:ext cx="20828000" cy="841256"/>
          </a:xfrm>
          <a:prstGeom prst="rect">
            <a:avLst/>
          </a:prstGeom>
        </p:spPr>
        <p:txBody>
          <a:bodyPr/>
          <a:lstStyle/>
          <a:p>
            <a:r>
              <a:rPr lang="en-US" b="1"/>
              <a:t>Atlassian</a:t>
            </a:r>
            <a:endParaRPr b="1"/>
          </a:p>
        </p:txBody>
      </p:sp>
      <p:pic>
        <p:nvPicPr>
          <p:cNvPr id="6" name="Artboard 1.pdf" descr="Artboard 1.pdf">
            <a:extLst>
              <a:ext uri="{FF2B5EF4-FFF2-40B4-BE49-F238E27FC236}">
                <a16:creationId xmlns:a16="http://schemas.microsoft.com/office/drawing/2014/main" id="{1080217D-B75F-451B-B9E5-E0B374A30840}"/>
              </a:ext>
            </a:extLst>
          </p:cNvPr>
          <p:cNvPicPr>
            <a:picLocks noChangeAspect="1"/>
          </p:cNvPicPr>
          <p:nvPr/>
        </p:nvPicPr>
        <p:blipFill>
          <a:blip r:embed="rId3"/>
          <a:stretch>
            <a:fillRect/>
          </a:stretch>
        </p:blipFill>
        <p:spPr>
          <a:xfrm>
            <a:off x="5020129" y="747965"/>
            <a:ext cx="1606506" cy="1377325"/>
          </a:xfrm>
          <a:prstGeom prst="rect">
            <a:avLst/>
          </a:prstGeom>
          <a:ln w="12700">
            <a:miter lim="400000"/>
          </a:ln>
        </p:spPr>
      </p:pic>
      <p:pic>
        <p:nvPicPr>
          <p:cNvPr id="8" name="pasted-image.pdf" descr="pasted-image.pdf">
            <a:extLst>
              <a:ext uri="{FF2B5EF4-FFF2-40B4-BE49-F238E27FC236}">
                <a16:creationId xmlns:a16="http://schemas.microsoft.com/office/drawing/2014/main" id="{3D45A319-05B7-4644-9866-351B3BD93BA6}"/>
              </a:ext>
            </a:extLst>
          </p:cNvPr>
          <p:cNvPicPr>
            <a:picLocks noChangeAspect="1"/>
          </p:cNvPicPr>
          <p:nvPr/>
        </p:nvPicPr>
        <p:blipFill>
          <a:blip r:embed="rId4"/>
          <a:stretch>
            <a:fillRect/>
          </a:stretch>
        </p:blipFill>
        <p:spPr>
          <a:xfrm>
            <a:off x="13622321" y="3560264"/>
            <a:ext cx="9503254" cy="861698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D7F4F0FC-BDB4-4C2D-A4DF-B23B68DDD309}"/>
              </a:ext>
            </a:extLst>
          </p:cNvPr>
          <p:cNvGrpSpPr/>
          <p:nvPr/>
        </p:nvGrpSpPr>
        <p:grpSpPr>
          <a:xfrm>
            <a:off x="7931020" y="3678872"/>
            <a:ext cx="15212574" cy="9585901"/>
            <a:chOff x="7068353" y="2376304"/>
            <a:chExt cx="16429805" cy="10624607"/>
          </a:xfrm>
        </p:grpSpPr>
        <p:pic>
          <p:nvPicPr>
            <p:cNvPr id="15" name="Picture 12">
              <a:hlinkClick r:id="rId3"/>
              <a:extLst>
                <a:ext uri="{FF2B5EF4-FFF2-40B4-BE49-F238E27FC236}">
                  <a16:creationId xmlns:a16="http://schemas.microsoft.com/office/drawing/2014/main" id="{1FB19195-1F93-40B1-9DD7-1567EBEC5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8353" y="2376304"/>
              <a:ext cx="16429805" cy="1062460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9C5D5FAC-D6AF-48E1-B1B6-FCBDC73F1043}"/>
                </a:ext>
              </a:extLst>
            </p:cNvPr>
            <p:cNvSpPr/>
            <p:nvPr/>
          </p:nvSpPr>
          <p:spPr>
            <a:xfrm>
              <a:off x="10142554" y="6887362"/>
              <a:ext cx="3913336" cy="160249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b="1" spc="-36"/>
                <a:t>Dev</a:t>
              </a:r>
            </a:p>
            <a:p>
              <a:pPr marL="0" marR="0" indent="0" algn="ctr" defTabSz="825500" rtl="0" fontAlgn="auto" latinLnBrk="0" hangingPunct="0">
                <a:lnSpc>
                  <a:spcPct val="100000"/>
                </a:lnSpc>
                <a:spcBef>
                  <a:spcPts val="0"/>
                </a:spcBef>
                <a:spcAft>
                  <a:spcPts val="0"/>
                </a:spcAft>
                <a:buClrTx/>
                <a:buSzTx/>
                <a:buFontTx/>
                <a:buNone/>
                <a:tabLst/>
              </a:pPr>
              <a:r>
                <a:rPr lang="en-US" altLang="ko-KR" sz="4000" spc="-36"/>
                <a:t>(Development)</a:t>
              </a:r>
              <a:endParaRPr kumimoji="0" lang="ko-KR" altLang="en-US" sz="4400" i="0" u="none" strike="noStrike" cap="none" spc="-36" normalizeH="0" baseline="0">
                <a:ln>
                  <a:noFill/>
                </a:ln>
                <a:solidFill>
                  <a:srgbClr val="091E42"/>
                </a:solidFill>
                <a:effectLst/>
                <a:uFillTx/>
                <a:latin typeface="+mn-lt"/>
                <a:ea typeface="+mn-ea"/>
                <a:cs typeface="+mn-cs"/>
                <a:sym typeface="Circular Pro"/>
              </a:endParaRPr>
            </a:p>
          </p:txBody>
        </p:sp>
        <p:sp>
          <p:nvSpPr>
            <p:cNvPr id="12" name="직사각형 11">
              <a:extLst>
                <a:ext uri="{FF2B5EF4-FFF2-40B4-BE49-F238E27FC236}">
                  <a16:creationId xmlns:a16="http://schemas.microsoft.com/office/drawing/2014/main" id="{C2305375-0DB0-48D7-B58E-72157994824A}"/>
                </a:ext>
              </a:extLst>
            </p:cNvPr>
            <p:cNvSpPr/>
            <p:nvPr/>
          </p:nvSpPr>
          <p:spPr>
            <a:xfrm>
              <a:off x="16540861" y="6887363"/>
              <a:ext cx="3913336" cy="160249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b="1" spc="-36"/>
                <a:t>Ops</a:t>
              </a:r>
            </a:p>
            <a:p>
              <a:pPr marL="0" marR="0" indent="0" algn="ctr" defTabSz="825500" rtl="0" fontAlgn="auto" latinLnBrk="0" hangingPunct="0">
                <a:lnSpc>
                  <a:spcPct val="100000"/>
                </a:lnSpc>
                <a:spcBef>
                  <a:spcPts val="0"/>
                </a:spcBef>
                <a:spcAft>
                  <a:spcPts val="0"/>
                </a:spcAft>
                <a:buClrTx/>
                <a:buSzTx/>
                <a:buFontTx/>
                <a:buNone/>
                <a:tabLst/>
              </a:pPr>
              <a:r>
                <a:rPr lang="en-US" altLang="ko-KR" sz="4000" spc="-36"/>
                <a:t>(Operation)</a:t>
              </a:r>
              <a:endParaRPr kumimoji="0" lang="ko-KR" altLang="en-US" sz="4000" i="0" u="none" strike="noStrike" cap="none" spc="-36" normalizeH="0" baseline="0">
                <a:ln>
                  <a:noFill/>
                </a:ln>
                <a:solidFill>
                  <a:srgbClr val="091E42"/>
                </a:solidFill>
                <a:effectLst/>
                <a:uFillTx/>
                <a:latin typeface="+mn-lt"/>
                <a:ea typeface="+mn-ea"/>
                <a:cs typeface="+mn-cs"/>
                <a:sym typeface="Circular Pro"/>
              </a:endParaRPr>
            </a:p>
          </p:txBody>
        </p:sp>
      </p:grpSp>
      <p:sp>
        <p:nvSpPr>
          <p:cNvPr id="1219" name="Clarify usage"/>
          <p:cNvSpPr>
            <a:spLocks noGrp="1"/>
          </p:cNvSpPr>
          <p:nvPr>
            <p:ph type="body" idx="13"/>
          </p:nvPr>
        </p:nvSpPr>
        <p:spPr>
          <a:xfrm>
            <a:off x="935382" y="1000928"/>
            <a:ext cx="4476530" cy="1067599"/>
          </a:xfrm>
          <a:prstGeom prst="rect">
            <a:avLst/>
          </a:prstGeom>
        </p:spPr>
        <p:txBody>
          <a:bodyPr/>
          <a:lstStyle/>
          <a:p>
            <a:r>
              <a:rPr lang="en-US"/>
              <a:t>Atlassian</a:t>
            </a:r>
          </a:p>
        </p:txBody>
      </p:sp>
      <p:sp>
        <p:nvSpPr>
          <p:cNvPr id="1220" name="Which is which"/>
          <p:cNvSpPr>
            <a:spLocks noGrp="1"/>
          </p:cNvSpPr>
          <p:nvPr>
            <p:ph type="body" idx="14"/>
          </p:nvPr>
        </p:nvSpPr>
        <p:spPr>
          <a:prstGeom prst="rect">
            <a:avLst/>
          </a:prstGeom>
        </p:spPr>
        <p:txBody>
          <a:bodyPr/>
          <a:lstStyle>
            <a:lvl1pPr>
              <a:defRPr b="0"/>
            </a:lvl1pPr>
          </a:lstStyle>
          <a:p>
            <a:r>
              <a:rPr lang="en-US" b="1"/>
              <a:t>ALM</a:t>
            </a:r>
            <a:endParaRPr b="1"/>
          </a:p>
        </p:txBody>
      </p:sp>
      <p:sp>
        <p:nvSpPr>
          <p:cNvPr id="1221" name="Multi-Use"/>
          <p:cNvSpPr>
            <a:spLocks noGrp="1"/>
          </p:cNvSpPr>
          <p:nvPr>
            <p:ph type="body" idx="15"/>
          </p:nvPr>
        </p:nvSpPr>
        <p:spPr>
          <a:prstGeom prst="rect">
            <a:avLst/>
          </a:prstGeom>
        </p:spPr>
        <p:txBody>
          <a:bodyPr/>
          <a:lstStyle>
            <a:lvl1pPr>
              <a:defRPr b="1"/>
            </a:lvl1pPr>
          </a:lstStyle>
          <a:p>
            <a:r>
              <a:rPr lang="en-US" b="0"/>
              <a:t>Why</a:t>
            </a:r>
            <a:r>
              <a:rPr lang="ko-KR" altLang="en-US" b="0"/>
              <a:t> </a:t>
            </a:r>
            <a:r>
              <a:rPr lang="en-US" altLang="ko-KR" b="0"/>
              <a:t>Atlassian?</a:t>
            </a:r>
            <a:endParaRPr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9" name="사각형">
            <a:extLst>
              <a:ext uri="{FF2B5EF4-FFF2-40B4-BE49-F238E27FC236}">
                <a16:creationId xmlns:a16="http://schemas.microsoft.com/office/drawing/2014/main" id="{28C6084D-D034-4D45-A5A3-9C93DF58CCBC}"/>
              </a:ext>
            </a:extLst>
          </p:cNvPr>
          <p:cNvSpPr>
            <a:spLocks noGrp="1"/>
          </p:cNvSpPr>
          <p:nvPr>
            <p:ph type="body" idx="16"/>
          </p:nvPr>
        </p:nvSpPr>
        <p:spPr>
          <a:xfrm rot="18900000">
            <a:off x="6016374" y="5483730"/>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3" name="AutoShape 6" descr="alm에 대한 이미지 검색결과">
            <a:extLst>
              <a:ext uri="{FF2B5EF4-FFF2-40B4-BE49-F238E27FC236}">
                <a16:creationId xmlns:a16="http://schemas.microsoft.com/office/drawing/2014/main" id="{D0149E5D-CE05-4D19-923B-9906AF9CF3F7}"/>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Talking point">
            <a:extLst>
              <a:ext uri="{FF2B5EF4-FFF2-40B4-BE49-F238E27FC236}">
                <a16:creationId xmlns:a16="http://schemas.microsoft.com/office/drawing/2014/main" id="{572055D8-ABDD-4FF8-A117-B4027447F3FD}"/>
              </a:ext>
            </a:extLst>
          </p:cNvPr>
          <p:cNvSpPr txBox="1">
            <a:spLocks/>
          </p:cNvSpPr>
          <p:nvPr/>
        </p:nvSpPr>
        <p:spPr>
          <a:xfrm>
            <a:off x="9285569" y="821048"/>
            <a:ext cx="12699237" cy="248337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8000" b="1">
                <a:solidFill>
                  <a:schemeClr val="tx2">
                    <a:lumMod val="75000"/>
                  </a:schemeClr>
                </a:solidFill>
                <a:latin typeface="+mj-ea"/>
                <a:ea typeface="+mj-ea"/>
              </a:rPr>
              <a:t>ALM</a:t>
            </a:r>
            <a:r>
              <a:rPr lang="ko-KR" altLang="en-US" sz="8000" b="1">
                <a:solidFill>
                  <a:schemeClr val="tx2">
                    <a:lumMod val="75000"/>
                  </a:schemeClr>
                </a:solidFill>
                <a:latin typeface="+mj-ea"/>
                <a:ea typeface="+mj-ea"/>
              </a:rPr>
              <a:t> </a:t>
            </a:r>
            <a:r>
              <a:rPr lang="en-US" sz="8000" b="1">
                <a:solidFill>
                  <a:schemeClr val="tx2">
                    <a:lumMod val="75000"/>
                  </a:schemeClr>
                </a:solidFill>
                <a:latin typeface="+mj-ea"/>
                <a:ea typeface="+mj-ea"/>
              </a:rPr>
              <a:t>Model based on DevOps</a:t>
            </a:r>
            <a:endParaRPr lang="en-US" altLang="ko-KR" sz="8000" b="1">
              <a:solidFill>
                <a:schemeClr val="tx2">
                  <a:lumMod val="75000"/>
                </a:schemeClr>
              </a:solidFill>
              <a:latin typeface="+mj-ea"/>
              <a:ea typeface="+mj-ea"/>
            </a:endParaRPr>
          </a:p>
          <a:p>
            <a:pPr algn="r" hangingPunct="1"/>
            <a:r>
              <a:rPr lang="en-US" sz="3600" b="1">
                <a:latin typeface="+mj-ea"/>
                <a:ea typeface="+mj-ea"/>
              </a:rPr>
              <a:t>ALM</a:t>
            </a:r>
            <a:r>
              <a:rPr lang="en-US" sz="3600">
                <a:latin typeface="+mj-ea"/>
                <a:ea typeface="+mj-ea"/>
              </a:rPr>
              <a:t>, Application Lifecycle Management</a:t>
            </a:r>
          </a:p>
          <a:p>
            <a:pPr algn="r" hangingPunct="1"/>
            <a:r>
              <a:rPr lang="en-US" sz="3600">
                <a:latin typeface="+mj-ea"/>
                <a:ea typeface="+mj-ea"/>
              </a:rPr>
              <a:t> </a:t>
            </a:r>
            <a:r>
              <a:rPr lang="en-US" sz="3600" b="1">
                <a:latin typeface="+mj-ea"/>
                <a:ea typeface="+mj-ea"/>
              </a:rPr>
              <a:t>DevOps</a:t>
            </a:r>
            <a:r>
              <a:rPr lang="en-US" sz="3600">
                <a:latin typeface="+mj-ea"/>
                <a:ea typeface="+mj-ea"/>
              </a:rPr>
              <a:t>, Development and Operation</a:t>
            </a:r>
          </a:p>
        </p:txBody>
      </p:sp>
      <p:sp>
        <p:nvSpPr>
          <p:cNvPr id="5" name="직사각형 4">
            <a:extLst>
              <a:ext uri="{FF2B5EF4-FFF2-40B4-BE49-F238E27FC236}">
                <a16:creationId xmlns:a16="http://schemas.microsoft.com/office/drawing/2014/main" id="{C37745E5-723A-4D07-9CCA-CFD845EB4F80}"/>
              </a:ext>
            </a:extLst>
          </p:cNvPr>
          <p:cNvSpPr/>
          <p:nvPr/>
        </p:nvSpPr>
        <p:spPr>
          <a:xfrm>
            <a:off x="6463163" y="3033213"/>
            <a:ext cx="7153309" cy="1938992"/>
          </a:xfrm>
          <a:prstGeom prst="rect">
            <a:avLst/>
          </a:prstGeom>
        </p:spPr>
        <p:txBody>
          <a:bodyPr wrap="square">
            <a:spAutoFit/>
          </a:bodyPr>
          <a:lstStyle/>
          <a:p>
            <a:r>
              <a:rPr lang="ko-KR" altLang="en-US" sz="4000" b="1">
                <a:solidFill>
                  <a:srgbClr val="FFFFFF"/>
                </a:solidFill>
                <a:latin typeface="+mj-ea"/>
              </a:rPr>
              <a:t>소프트웨어 개발 생명주기</a:t>
            </a:r>
            <a:endParaRPr lang="en-US" altLang="ko-KR" sz="4000" b="1">
              <a:solidFill>
                <a:srgbClr val="FFFFFF"/>
              </a:solidFill>
              <a:latin typeface="+mj-ea"/>
            </a:endParaRPr>
          </a:p>
          <a:p>
            <a:r>
              <a:rPr lang="en-US" altLang="ko-KR" sz="4000" b="1">
                <a:solidFill>
                  <a:srgbClr val="FFFFFF"/>
                </a:solidFill>
              </a:rPr>
              <a:t>(SDLC, Software</a:t>
            </a:r>
            <a:r>
              <a:rPr lang="ko-KR" altLang="en-US" sz="4000" b="1">
                <a:solidFill>
                  <a:srgbClr val="FFFFFF"/>
                </a:solidFill>
              </a:rPr>
              <a:t> </a:t>
            </a:r>
            <a:r>
              <a:rPr lang="en-US" altLang="ko-KR" sz="4000" b="1">
                <a:solidFill>
                  <a:srgbClr val="FFFFFF"/>
                </a:solidFill>
              </a:rPr>
              <a:t>Development Life </a:t>
            </a:r>
            <a:r>
              <a:rPr lang="en-US" altLang="ko-KR" sz="4000" b="1" err="1">
                <a:solidFill>
                  <a:srgbClr val="FFFFFF"/>
                </a:solidFill>
              </a:rPr>
              <a:t>Cyle</a:t>
            </a:r>
            <a:r>
              <a:rPr lang="en-US" altLang="ko-KR" sz="4000" b="1">
                <a:solidFill>
                  <a:srgbClr val="FFFFFF"/>
                </a:solidFill>
              </a:rPr>
              <a:t>)</a:t>
            </a:r>
          </a:p>
        </p:txBody>
      </p:sp>
      <p:cxnSp>
        <p:nvCxnSpPr>
          <p:cNvPr id="7" name="연결선: 꺾임 6">
            <a:extLst>
              <a:ext uri="{FF2B5EF4-FFF2-40B4-BE49-F238E27FC236}">
                <a16:creationId xmlns:a16="http://schemas.microsoft.com/office/drawing/2014/main" id="{467C43CE-4F82-4FCB-AA43-4AD19B58FF80}"/>
              </a:ext>
            </a:extLst>
          </p:cNvPr>
          <p:cNvCxnSpPr/>
          <p:nvPr/>
        </p:nvCxnSpPr>
        <p:spPr>
          <a:xfrm>
            <a:off x="7464056" y="5039833"/>
            <a:ext cx="2299817" cy="2063418"/>
          </a:xfrm>
          <a:prstGeom prst="bentConnector3">
            <a:avLst>
              <a:gd name="adj1" fmla="val 69"/>
            </a:avLst>
          </a:prstGeom>
          <a:ln w="762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870852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1">
                                            <p:txEl>
                                              <p:pRg st="1" end="1"/>
                                            </p:txEl>
                                          </p:spTgt>
                                        </p:tgtEl>
                                        <p:attrNameLst>
                                          <p:attrName>style.color</p:attrName>
                                        </p:attrNameLst>
                                      </p:cBhvr>
                                      <p:to>
                                        <p:clrVal>
                                          <a:srgbClr val="091E42"/>
                                        </p:clrVal>
                                      </p:to>
                                    </p:set>
                                    <p:set>
                                      <p:cBhvr>
                                        <p:cTn id="7" dur="500" fill="hold"/>
                                        <p:tgtEl>
                                          <p:spTgt spid="11">
                                            <p:txEl>
                                              <p:pRg st="1" end="1"/>
                                            </p:txEl>
                                          </p:spTgt>
                                        </p:tgtEl>
                                        <p:attrNameLst>
                                          <p:attrName>fillcolor</p:attrName>
                                        </p:attrNameLst>
                                      </p:cBhvr>
                                      <p:to>
                                        <p:clrVal>
                                          <a:srgbClr val="091E42"/>
                                        </p:clrVal>
                                      </p:to>
                                    </p:set>
                                    <p:set>
                                      <p:cBhvr>
                                        <p:cTn id="8" dur="500" fill="hold"/>
                                        <p:tgtEl>
                                          <p:spTgt spid="11">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grpId="0" nodeType="clickEffect">
                                  <p:stCondLst>
                                    <p:cond delay="0"/>
                                  </p:stCondLst>
                                  <p:iterate type="lt">
                                    <p:tmPct val="4000"/>
                                  </p:iterate>
                                  <p:childTnLst>
                                    <p:set>
                                      <p:cBhvr override="childStyle">
                                        <p:cTn id="12" dur="500" fill="hold"/>
                                        <p:tgtEl>
                                          <p:spTgt spid="5"/>
                                        </p:tgtEl>
                                        <p:attrNameLst>
                                          <p:attrName>style.color</p:attrName>
                                        </p:attrNameLst>
                                      </p:cBhvr>
                                      <p:to>
                                        <p:clrVal>
                                          <a:srgbClr val="FF0000"/>
                                        </p:clrVal>
                                      </p:to>
                                    </p:set>
                                    <p:set>
                                      <p:cBhvr>
                                        <p:cTn id="13" dur="500" fill="hold"/>
                                        <p:tgtEl>
                                          <p:spTgt spid="5"/>
                                        </p:tgtEl>
                                        <p:attrNameLst>
                                          <p:attrName>fillcolor</p:attrName>
                                        </p:attrNameLst>
                                      </p:cBhvr>
                                      <p:to>
                                        <p:clrVal>
                                          <a:srgbClr val="FF0000"/>
                                        </p:clrVal>
                                      </p:to>
                                    </p:set>
                                    <p:set>
                                      <p:cBhvr>
                                        <p:cTn id="14" dur="500" fill="hold"/>
                                        <p:tgtEl>
                                          <p:spTgt spid="5"/>
                                        </p:tgtEl>
                                        <p:attrNameLst>
                                          <p:attrName>fill.type</p:attrName>
                                        </p:attrNameLst>
                                      </p:cBhvr>
                                      <p:to>
                                        <p:strVal val="solid"/>
                                      </p:to>
                                    </p:set>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mph" presetSubtype="0" fill="hold" nodeType="clickEffect">
                                  <p:stCondLst>
                                    <p:cond delay="0"/>
                                  </p:stCondLst>
                                  <p:iterate type="lt">
                                    <p:tmPct val="4000"/>
                                  </p:iterate>
                                  <p:childTnLst>
                                    <p:set>
                                      <p:cBhvr override="childStyle">
                                        <p:cTn id="21" dur="500" fill="hold"/>
                                        <p:tgtEl>
                                          <p:spTgt spid="11">
                                            <p:txEl>
                                              <p:pRg st="2" end="2"/>
                                            </p:txEl>
                                          </p:spTgt>
                                        </p:tgtEl>
                                        <p:attrNameLst>
                                          <p:attrName>style.color</p:attrName>
                                        </p:attrNameLst>
                                      </p:cBhvr>
                                      <p:to>
                                        <p:clrVal>
                                          <a:srgbClr val="091E42"/>
                                        </p:clrVal>
                                      </p:to>
                                    </p:set>
                                    <p:set>
                                      <p:cBhvr>
                                        <p:cTn id="22" dur="500" fill="hold"/>
                                        <p:tgtEl>
                                          <p:spTgt spid="11">
                                            <p:txEl>
                                              <p:pRg st="2" end="2"/>
                                            </p:txEl>
                                          </p:spTgt>
                                        </p:tgtEl>
                                        <p:attrNameLst>
                                          <p:attrName>fillcolor</p:attrName>
                                        </p:attrNameLst>
                                      </p:cBhvr>
                                      <p:to>
                                        <p:clrVal>
                                          <a:srgbClr val="091E42"/>
                                        </p:clrVal>
                                      </p:to>
                                    </p:set>
                                    <p:set>
                                      <p:cBhvr>
                                        <p:cTn id="23" dur="500" fill="hold"/>
                                        <p:tgtEl>
                                          <p:spTgt spid="11">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1067599"/>
          </a:xfrm>
          <a:prstGeom prst="rect">
            <a:avLst/>
          </a:prstGeom>
        </p:spPr>
        <p:txBody>
          <a:bodyPr/>
          <a:lstStyle/>
          <a:p>
            <a:r>
              <a:rPr lang="en-US"/>
              <a:t>Atlassian</a:t>
            </a:r>
          </a:p>
        </p:txBody>
      </p:sp>
      <p:sp>
        <p:nvSpPr>
          <p:cNvPr id="1220" name="Which is which"/>
          <p:cNvSpPr>
            <a:spLocks noGrp="1"/>
          </p:cNvSpPr>
          <p:nvPr>
            <p:ph type="body" idx="14"/>
          </p:nvPr>
        </p:nvSpPr>
        <p:spPr>
          <a:prstGeom prst="rect">
            <a:avLst/>
          </a:prstGeom>
        </p:spPr>
        <p:txBody>
          <a:bodyPr/>
          <a:lstStyle>
            <a:lvl1pPr>
              <a:defRPr b="0"/>
            </a:lvl1pPr>
          </a:lstStyle>
          <a:p>
            <a:r>
              <a:rPr lang="en-US" b="1"/>
              <a:t>ALM</a:t>
            </a:r>
            <a:endParaRPr b="1"/>
          </a:p>
        </p:txBody>
      </p:sp>
      <p:sp>
        <p:nvSpPr>
          <p:cNvPr id="1221" name="Multi-Use"/>
          <p:cNvSpPr>
            <a:spLocks noGrp="1"/>
          </p:cNvSpPr>
          <p:nvPr>
            <p:ph type="body" idx="15"/>
          </p:nvPr>
        </p:nvSpPr>
        <p:spPr>
          <a:xfrm>
            <a:off x="951339" y="7239544"/>
            <a:ext cx="4444616" cy="917576"/>
          </a:xfrm>
          <a:prstGeom prst="rect">
            <a:avLst/>
          </a:prstGeom>
        </p:spPr>
        <p:txBody>
          <a:bodyPr/>
          <a:lstStyle>
            <a:lvl1pPr>
              <a:defRPr b="1"/>
            </a:lvl1pPr>
          </a:lstStyle>
          <a:p>
            <a:r>
              <a:rPr lang="en-US" b="0"/>
              <a:t>Why</a:t>
            </a:r>
            <a:r>
              <a:rPr lang="ko-KR" altLang="en-US" b="0"/>
              <a:t> </a:t>
            </a:r>
            <a:r>
              <a:rPr lang="en-US" altLang="ko-KR" b="0"/>
              <a:t>Atlassian?</a:t>
            </a:r>
            <a:endParaRPr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pic>
        <p:nvPicPr>
          <p:cNvPr id="1026" name="Picture 2" descr="ê´ë ¨ ì´ë¯¸ì§">
            <a:extLst>
              <a:ext uri="{FF2B5EF4-FFF2-40B4-BE49-F238E27FC236}">
                <a16:creationId xmlns:a16="http://schemas.microsoft.com/office/drawing/2014/main" id="{1F9EEEF6-404D-46AA-8655-24577594B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826" y="3273829"/>
            <a:ext cx="17460686" cy="9441243"/>
          </a:xfrm>
          <a:prstGeom prst="rect">
            <a:avLst/>
          </a:prstGeom>
          <a:noFill/>
          <a:extLst>
            <a:ext uri="{909E8E84-426E-40DD-AFC4-6F175D3DCCD1}">
              <a14:hiddenFill xmlns:a14="http://schemas.microsoft.com/office/drawing/2010/main">
                <a:solidFill>
                  <a:srgbClr val="FFFFFF"/>
                </a:solidFill>
              </a14:hiddenFill>
            </a:ext>
          </a:extLst>
        </p:spPr>
      </p:pic>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16374" y="5483730"/>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9" name="Talking point">
            <a:extLst>
              <a:ext uri="{FF2B5EF4-FFF2-40B4-BE49-F238E27FC236}">
                <a16:creationId xmlns:a16="http://schemas.microsoft.com/office/drawing/2014/main" id="{DCCE8463-E84E-49C2-9732-9FBCABBF8684}"/>
              </a:ext>
            </a:extLst>
          </p:cNvPr>
          <p:cNvSpPr txBox="1">
            <a:spLocks/>
          </p:cNvSpPr>
          <p:nvPr/>
        </p:nvSpPr>
        <p:spPr>
          <a:xfrm>
            <a:off x="9521790" y="1084954"/>
            <a:ext cx="11744157" cy="137537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altLang="ko-KR" sz="8000" b="1">
                <a:solidFill>
                  <a:schemeClr val="tx2">
                    <a:lumMod val="75000"/>
                  </a:schemeClr>
                </a:solidFill>
                <a:latin typeface="+mj-ea"/>
                <a:ea typeface="+mj-ea"/>
              </a:rPr>
              <a:t>Atlassian on</a:t>
            </a:r>
            <a:r>
              <a:rPr lang="ko-KR" altLang="en-US" sz="8000" b="1">
                <a:solidFill>
                  <a:schemeClr val="tx2">
                    <a:lumMod val="75000"/>
                  </a:schemeClr>
                </a:solidFill>
                <a:latin typeface="+mj-ea"/>
                <a:ea typeface="+mj-ea"/>
              </a:rPr>
              <a:t> </a:t>
            </a:r>
            <a:r>
              <a:rPr lang="en-US" altLang="ko-KR" sz="8000" b="1">
                <a:solidFill>
                  <a:schemeClr val="tx2">
                    <a:lumMod val="75000"/>
                  </a:schemeClr>
                </a:solidFill>
                <a:latin typeface="+mj-ea"/>
                <a:ea typeface="+mj-ea"/>
              </a:rPr>
              <a:t>ALM Model</a:t>
            </a:r>
            <a:endParaRPr lang="en-US" sz="8000" b="1">
              <a:solidFill>
                <a:schemeClr val="tx2">
                  <a:lumMod val="75000"/>
                </a:schemeClr>
              </a:solidFill>
              <a:latin typeface="+mj-ea"/>
              <a:ea typeface="+mj-ea"/>
            </a:endParaRPr>
          </a:p>
        </p:txBody>
      </p:sp>
      <p:grpSp>
        <p:nvGrpSpPr>
          <p:cNvPr id="2" name="그룹 1">
            <a:extLst>
              <a:ext uri="{FF2B5EF4-FFF2-40B4-BE49-F238E27FC236}">
                <a16:creationId xmlns:a16="http://schemas.microsoft.com/office/drawing/2014/main" id="{0B14CA1E-BC61-408F-9965-74469F9460E1}"/>
              </a:ext>
            </a:extLst>
          </p:cNvPr>
          <p:cNvGrpSpPr/>
          <p:nvPr/>
        </p:nvGrpSpPr>
        <p:grpSpPr>
          <a:xfrm>
            <a:off x="9961251" y="4473083"/>
            <a:ext cx="10358403" cy="7034335"/>
            <a:chOff x="9961251" y="4473083"/>
            <a:chExt cx="10358403" cy="7034335"/>
          </a:xfrm>
        </p:grpSpPr>
        <p:grpSp>
          <p:nvGrpSpPr>
            <p:cNvPr id="6" name="그룹 5">
              <a:extLst>
                <a:ext uri="{FF2B5EF4-FFF2-40B4-BE49-F238E27FC236}">
                  <a16:creationId xmlns:a16="http://schemas.microsoft.com/office/drawing/2014/main" id="{73DF6AF5-094B-48A5-84B4-EB4B3A0EFA65}"/>
                </a:ext>
              </a:extLst>
            </p:cNvPr>
            <p:cNvGrpSpPr/>
            <p:nvPr/>
          </p:nvGrpSpPr>
          <p:grpSpPr>
            <a:xfrm>
              <a:off x="9961251" y="4645244"/>
              <a:ext cx="1796066" cy="2506277"/>
              <a:chOff x="9961251" y="4645244"/>
              <a:chExt cx="1796066" cy="2506277"/>
            </a:xfrm>
          </p:grpSpPr>
          <p:sp>
            <p:nvSpPr>
              <p:cNvPr id="3" name="타원 2">
                <a:extLst>
                  <a:ext uri="{FF2B5EF4-FFF2-40B4-BE49-F238E27FC236}">
                    <a16:creationId xmlns:a16="http://schemas.microsoft.com/office/drawing/2014/main" id="{0A2986DF-3286-493F-BCEB-1069E70BB504}"/>
                  </a:ext>
                </a:extLst>
              </p:cNvPr>
              <p:cNvSpPr/>
              <p:nvPr/>
            </p:nvSpPr>
            <p:spPr>
              <a:xfrm rot="19118105">
                <a:off x="9961251" y="5716265"/>
                <a:ext cx="1796066" cy="1435256"/>
              </a:xfrm>
              <a:prstGeom prst="ellipse">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4" name="직사각형 3">
                <a:extLst>
                  <a:ext uri="{FF2B5EF4-FFF2-40B4-BE49-F238E27FC236}">
                    <a16:creationId xmlns:a16="http://schemas.microsoft.com/office/drawing/2014/main" id="{568ECB9D-0C6D-4E88-9D2B-E53A4530F701}"/>
                  </a:ext>
                </a:extLst>
              </p:cNvPr>
              <p:cNvSpPr/>
              <p:nvPr/>
            </p:nvSpPr>
            <p:spPr>
              <a:xfrm>
                <a:off x="9973870" y="4645244"/>
                <a:ext cx="1770827" cy="65659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3600" b="1" i="0" u="none" strike="noStrike" cap="none" spc="-36" normalizeH="0" baseline="0">
                    <a:ln>
                      <a:noFill/>
                    </a:ln>
                    <a:solidFill>
                      <a:srgbClr val="FF0000"/>
                    </a:solidFill>
                    <a:effectLst/>
                    <a:uFillTx/>
                    <a:latin typeface="+mn-lt"/>
                    <a:ea typeface="+mn-ea"/>
                    <a:cs typeface="+mn-cs"/>
                    <a:sym typeface="Circular Pro"/>
                  </a:rPr>
                  <a:t>1. </a:t>
                </a:r>
                <a:r>
                  <a:rPr kumimoji="0" lang="ko-KR" altLang="en-US" sz="3600" b="1" i="0" u="none" strike="noStrike" cap="none" spc="-36" normalizeH="0" baseline="0">
                    <a:ln>
                      <a:noFill/>
                    </a:ln>
                    <a:solidFill>
                      <a:srgbClr val="FF0000"/>
                    </a:solidFill>
                    <a:effectLst/>
                    <a:uFillTx/>
                    <a:latin typeface="+mn-lt"/>
                    <a:ea typeface="+mn-ea"/>
                    <a:cs typeface="+mn-cs"/>
                    <a:sym typeface="Circular Pro"/>
                  </a:rPr>
                  <a:t>계획</a:t>
                </a:r>
              </a:p>
            </p:txBody>
          </p:sp>
        </p:grpSp>
        <p:grpSp>
          <p:nvGrpSpPr>
            <p:cNvPr id="5" name="그룹 4">
              <a:extLst>
                <a:ext uri="{FF2B5EF4-FFF2-40B4-BE49-F238E27FC236}">
                  <a16:creationId xmlns:a16="http://schemas.microsoft.com/office/drawing/2014/main" id="{56301551-E751-43AB-92F5-D68FB1A56632}"/>
                </a:ext>
              </a:extLst>
            </p:cNvPr>
            <p:cNvGrpSpPr/>
            <p:nvPr/>
          </p:nvGrpSpPr>
          <p:grpSpPr>
            <a:xfrm>
              <a:off x="9961251" y="8761468"/>
              <a:ext cx="1796066" cy="2745950"/>
              <a:chOff x="9961251" y="8761468"/>
              <a:chExt cx="1796066" cy="2745950"/>
            </a:xfrm>
          </p:grpSpPr>
          <p:sp>
            <p:nvSpPr>
              <p:cNvPr id="11" name="타원 10">
                <a:extLst>
                  <a:ext uri="{FF2B5EF4-FFF2-40B4-BE49-F238E27FC236}">
                    <a16:creationId xmlns:a16="http://schemas.microsoft.com/office/drawing/2014/main" id="{475A11D7-DC07-450D-A1D9-987CF882C82C}"/>
                  </a:ext>
                </a:extLst>
              </p:cNvPr>
              <p:cNvSpPr/>
              <p:nvPr/>
            </p:nvSpPr>
            <p:spPr>
              <a:xfrm rot="2482032">
                <a:off x="9961251" y="8761468"/>
                <a:ext cx="1796066" cy="1435256"/>
              </a:xfrm>
              <a:prstGeom prst="ellipse">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9" name="직사각형 18">
                <a:extLst>
                  <a:ext uri="{FF2B5EF4-FFF2-40B4-BE49-F238E27FC236}">
                    <a16:creationId xmlns:a16="http://schemas.microsoft.com/office/drawing/2014/main" id="{81A0AF3C-4768-4D48-B97D-51A081347A3E}"/>
                  </a:ext>
                </a:extLst>
              </p:cNvPr>
              <p:cNvSpPr/>
              <p:nvPr/>
            </p:nvSpPr>
            <p:spPr>
              <a:xfrm>
                <a:off x="9973870" y="10850828"/>
                <a:ext cx="1770827" cy="65659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3600" b="1" i="0" u="none" strike="noStrike" cap="none" spc="-36" normalizeH="0" baseline="0">
                    <a:ln>
                      <a:noFill/>
                    </a:ln>
                    <a:solidFill>
                      <a:srgbClr val="FF0000"/>
                    </a:solidFill>
                    <a:effectLst/>
                    <a:uFillTx/>
                    <a:latin typeface="+mn-lt"/>
                    <a:ea typeface="+mn-ea"/>
                    <a:cs typeface="+mn-cs"/>
                    <a:sym typeface="Circular Pro"/>
                  </a:rPr>
                  <a:t>2. </a:t>
                </a:r>
                <a:r>
                  <a:rPr kumimoji="0" lang="ko-KR" altLang="en-US" sz="3600" b="1" i="0" u="none" strike="noStrike" cap="none" spc="-36" normalizeH="0" baseline="0">
                    <a:ln>
                      <a:noFill/>
                    </a:ln>
                    <a:solidFill>
                      <a:srgbClr val="FF0000"/>
                    </a:solidFill>
                    <a:effectLst/>
                    <a:uFillTx/>
                    <a:latin typeface="+mn-lt"/>
                    <a:ea typeface="+mn-ea"/>
                    <a:cs typeface="+mn-cs"/>
                    <a:sym typeface="Circular Pro"/>
                  </a:rPr>
                  <a:t>개발</a:t>
                </a:r>
              </a:p>
            </p:txBody>
          </p:sp>
        </p:grpSp>
        <p:grpSp>
          <p:nvGrpSpPr>
            <p:cNvPr id="10" name="그룹 9">
              <a:extLst>
                <a:ext uri="{FF2B5EF4-FFF2-40B4-BE49-F238E27FC236}">
                  <a16:creationId xmlns:a16="http://schemas.microsoft.com/office/drawing/2014/main" id="{E6135EC6-39C7-4F04-9B1F-55CA8926463F}"/>
                </a:ext>
              </a:extLst>
            </p:cNvPr>
            <p:cNvGrpSpPr/>
            <p:nvPr/>
          </p:nvGrpSpPr>
          <p:grpSpPr>
            <a:xfrm>
              <a:off x="15302628" y="4473083"/>
              <a:ext cx="5017026" cy="2797887"/>
              <a:chOff x="15302628" y="4473083"/>
              <a:chExt cx="5017026" cy="2797887"/>
            </a:xfrm>
          </p:grpSpPr>
          <p:sp>
            <p:nvSpPr>
              <p:cNvPr id="13" name="타원 12">
                <a:extLst>
                  <a:ext uri="{FF2B5EF4-FFF2-40B4-BE49-F238E27FC236}">
                    <a16:creationId xmlns:a16="http://schemas.microsoft.com/office/drawing/2014/main" id="{56F282EF-159A-4168-8456-CF181F36029A}"/>
                  </a:ext>
                </a:extLst>
              </p:cNvPr>
              <p:cNvSpPr/>
              <p:nvPr/>
            </p:nvSpPr>
            <p:spPr>
              <a:xfrm rot="19803627">
                <a:off x="15302628" y="5952551"/>
                <a:ext cx="2459531" cy="1318419"/>
              </a:xfrm>
              <a:prstGeom prst="ellipse">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4" name="타원 13">
                <a:extLst>
                  <a:ext uri="{FF2B5EF4-FFF2-40B4-BE49-F238E27FC236}">
                    <a16:creationId xmlns:a16="http://schemas.microsoft.com/office/drawing/2014/main" id="{64578C12-8996-4202-876A-983D4600DAF4}"/>
                  </a:ext>
                </a:extLst>
              </p:cNvPr>
              <p:cNvSpPr/>
              <p:nvPr/>
            </p:nvSpPr>
            <p:spPr>
              <a:xfrm rot="1945222">
                <a:off x="18523588" y="5716265"/>
                <a:ext cx="1796066" cy="1435256"/>
              </a:xfrm>
              <a:prstGeom prst="ellipse">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0" name="직사각형 19">
                <a:extLst>
                  <a:ext uri="{FF2B5EF4-FFF2-40B4-BE49-F238E27FC236}">
                    <a16:creationId xmlns:a16="http://schemas.microsoft.com/office/drawing/2014/main" id="{87E0F98F-2F85-4764-92DD-719EC79AD9CD}"/>
                  </a:ext>
                </a:extLst>
              </p:cNvPr>
              <p:cNvSpPr/>
              <p:nvPr/>
            </p:nvSpPr>
            <p:spPr>
              <a:xfrm>
                <a:off x="16876283" y="4473083"/>
                <a:ext cx="3293914" cy="65659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3600" b="1" spc="-36">
                    <a:solidFill>
                      <a:srgbClr val="FF0000"/>
                    </a:solidFill>
                  </a:rPr>
                  <a:t>3. </a:t>
                </a:r>
                <a:r>
                  <a:rPr lang="ko-KR" altLang="en-US" sz="3600" b="1" spc="-36">
                    <a:solidFill>
                      <a:srgbClr val="FF0000"/>
                    </a:solidFill>
                  </a:rPr>
                  <a:t>통합 및 배포</a:t>
                </a:r>
                <a:endParaRPr kumimoji="0" lang="ko-KR" altLang="en-US" sz="3600" b="1" i="0" u="none" strike="noStrike" cap="none" spc="-36" normalizeH="0" baseline="0">
                  <a:ln>
                    <a:noFill/>
                  </a:ln>
                  <a:solidFill>
                    <a:srgbClr val="FF0000"/>
                  </a:solidFill>
                  <a:effectLst/>
                  <a:uFillTx/>
                  <a:latin typeface="+mn-lt"/>
                  <a:ea typeface="+mn-ea"/>
                  <a:cs typeface="+mn-cs"/>
                  <a:sym typeface="Circular Pro"/>
                </a:endParaRPr>
              </a:p>
            </p:txBody>
          </p:sp>
        </p:grpSp>
        <p:grpSp>
          <p:nvGrpSpPr>
            <p:cNvPr id="18" name="그룹 17">
              <a:extLst>
                <a:ext uri="{FF2B5EF4-FFF2-40B4-BE49-F238E27FC236}">
                  <a16:creationId xmlns:a16="http://schemas.microsoft.com/office/drawing/2014/main" id="{53A7A422-8AFC-41FD-B48A-9562E56A187E}"/>
                </a:ext>
              </a:extLst>
            </p:cNvPr>
            <p:cNvGrpSpPr/>
            <p:nvPr/>
          </p:nvGrpSpPr>
          <p:grpSpPr>
            <a:xfrm>
              <a:off x="14830017" y="8002665"/>
              <a:ext cx="5378679" cy="2265676"/>
              <a:chOff x="14830017" y="8002665"/>
              <a:chExt cx="5378679" cy="2265676"/>
            </a:xfrm>
          </p:grpSpPr>
          <p:sp>
            <p:nvSpPr>
              <p:cNvPr id="15" name="타원 14">
                <a:extLst>
                  <a:ext uri="{FF2B5EF4-FFF2-40B4-BE49-F238E27FC236}">
                    <a16:creationId xmlns:a16="http://schemas.microsoft.com/office/drawing/2014/main" id="{E2A61DCD-1C15-4579-B5C7-3228E6E64406}"/>
                  </a:ext>
                </a:extLst>
              </p:cNvPr>
              <p:cNvSpPr/>
              <p:nvPr/>
            </p:nvSpPr>
            <p:spPr>
              <a:xfrm rot="2482032">
                <a:off x="14830017" y="8002665"/>
                <a:ext cx="1796066" cy="1435256"/>
              </a:xfrm>
              <a:prstGeom prst="ellipse">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7" name="타원 16">
                <a:extLst>
                  <a:ext uri="{FF2B5EF4-FFF2-40B4-BE49-F238E27FC236}">
                    <a16:creationId xmlns:a16="http://schemas.microsoft.com/office/drawing/2014/main" id="{9CDAD59B-8C8D-499C-B708-E21C84FF8B3D}"/>
                  </a:ext>
                </a:extLst>
              </p:cNvPr>
              <p:cNvSpPr/>
              <p:nvPr/>
            </p:nvSpPr>
            <p:spPr>
              <a:xfrm rot="19118105">
                <a:off x="18412630" y="8833085"/>
                <a:ext cx="1796066" cy="1435256"/>
              </a:xfrm>
              <a:prstGeom prst="ellipse">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1" name="직사각형 20">
                <a:extLst>
                  <a:ext uri="{FF2B5EF4-FFF2-40B4-BE49-F238E27FC236}">
                    <a16:creationId xmlns:a16="http://schemas.microsoft.com/office/drawing/2014/main" id="{62C86959-7544-4D7F-86E0-C783F49340EE}"/>
                  </a:ext>
                </a:extLst>
              </p:cNvPr>
              <p:cNvSpPr/>
              <p:nvPr/>
            </p:nvSpPr>
            <p:spPr>
              <a:xfrm>
                <a:off x="17241835" y="8093848"/>
                <a:ext cx="1770827" cy="65659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3600" b="1" i="0" u="none" strike="noStrike" cap="none" spc="-36" normalizeH="0" baseline="0">
                    <a:ln>
                      <a:noFill/>
                    </a:ln>
                    <a:solidFill>
                      <a:srgbClr val="FF0000"/>
                    </a:solidFill>
                    <a:effectLst/>
                    <a:uFillTx/>
                    <a:latin typeface="+mn-lt"/>
                    <a:ea typeface="+mn-ea"/>
                    <a:cs typeface="+mn-cs"/>
                    <a:sym typeface="Circular Pro"/>
                  </a:rPr>
                  <a:t>4. </a:t>
                </a:r>
                <a:r>
                  <a:rPr kumimoji="0" lang="ko-KR" altLang="en-US" sz="3600" b="1" i="0" u="none" strike="noStrike" cap="none" spc="-36" normalizeH="0" baseline="0">
                    <a:ln>
                      <a:noFill/>
                    </a:ln>
                    <a:solidFill>
                      <a:srgbClr val="FF0000"/>
                    </a:solidFill>
                    <a:effectLst/>
                    <a:uFillTx/>
                    <a:latin typeface="+mn-lt"/>
                    <a:ea typeface="+mn-ea"/>
                    <a:cs typeface="+mn-cs"/>
                    <a:sym typeface="Circular Pro"/>
                  </a:rPr>
                  <a:t>운영</a:t>
                </a:r>
              </a:p>
            </p:txBody>
          </p:sp>
        </p:grpSp>
      </p:grpSp>
      <p:grpSp>
        <p:nvGrpSpPr>
          <p:cNvPr id="22" name="그룹 21">
            <a:extLst>
              <a:ext uri="{FF2B5EF4-FFF2-40B4-BE49-F238E27FC236}">
                <a16:creationId xmlns:a16="http://schemas.microsoft.com/office/drawing/2014/main" id="{D8723D2F-F859-49B9-AD9C-90ED303EDA6B}"/>
              </a:ext>
            </a:extLst>
          </p:cNvPr>
          <p:cNvGrpSpPr/>
          <p:nvPr/>
        </p:nvGrpSpPr>
        <p:grpSpPr>
          <a:xfrm>
            <a:off x="6832413" y="4569772"/>
            <a:ext cx="17029129" cy="6937646"/>
            <a:chOff x="6832413" y="4569772"/>
            <a:chExt cx="17029129" cy="6937646"/>
          </a:xfrm>
        </p:grpSpPr>
        <p:sp>
          <p:nvSpPr>
            <p:cNvPr id="25" name="직사각형 24">
              <a:extLst>
                <a:ext uri="{FF2B5EF4-FFF2-40B4-BE49-F238E27FC236}">
                  <a16:creationId xmlns:a16="http://schemas.microsoft.com/office/drawing/2014/main" id="{5A526F2F-7A9E-4487-AD79-E0EEA3A2B2B1}"/>
                </a:ext>
              </a:extLst>
            </p:cNvPr>
            <p:cNvSpPr/>
            <p:nvPr/>
          </p:nvSpPr>
          <p:spPr>
            <a:xfrm>
              <a:off x="6832413" y="5032061"/>
              <a:ext cx="2136473" cy="549919"/>
            </a:xfrm>
            <a:prstGeom prst="rect">
              <a:avLst/>
            </a:prstGeom>
            <a:noFill/>
            <a:ln w="76200" cap="flat">
              <a:solidFill>
                <a:srgbClr val="FFFF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7" name="직사각형 26">
              <a:extLst>
                <a:ext uri="{FF2B5EF4-FFF2-40B4-BE49-F238E27FC236}">
                  <a16:creationId xmlns:a16="http://schemas.microsoft.com/office/drawing/2014/main" id="{1DF9BE4E-3FEC-4CF9-9B82-C2884BEE7050}"/>
                </a:ext>
              </a:extLst>
            </p:cNvPr>
            <p:cNvSpPr/>
            <p:nvPr/>
          </p:nvSpPr>
          <p:spPr>
            <a:xfrm>
              <a:off x="21268829" y="10090767"/>
              <a:ext cx="2592713" cy="463212"/>
            </a:xfrm>
            <a:prstGeom prst="rect">
              <a:avLst/>
            </a:prstGeom>
            <a:noFill/>
            <a:ln w="76200" cap="flat">
              <a:solidFill>
                <a:srgbClr val="FFFF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31" name="직사각형 30">
              <a:extLst>
                <a:ext uri="{FF2B5EF4-FFF2-40B4-BE49-F238E27FC236}">
                  <a16:creationId xmlns:a16="http://schemas.microsoft.com/office/drawing/2014/main" id="{29AE15BE-1EBB-4A63-B835-3196FF2AE9B1}"/>
                </a:ext>
              </a:extLst>
            </p:cNvPr>
            <p:cNvSpPr/>
            <p:nvPr/>
          </p:nvSpPr>
          <p:spPr>
            <a:xfrm>
              <a:off x="13691134" y="4569772"/>
              <a:ext cx="2592713" cy="463212"/>
            </a:xfrm>
            <a:prstGeom prst="rect">
              <a:avLst/>
            </a:prstGeom>
            <a:noFill/>
            <a:ln w="76200" cap="flat">
              <a:solidFill>
                <a:srgbClr val="FFFF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32" name="직사각형 31">
              <a:extLst>
                <a:ext uri="{FF2B5EF4-FFF2-40B4-BE49-F238E27FC236}">
                  <a16:creationId xmlns:a16="http://schemas.microsoft.com/office/drawing/2014/main" id="{77FE1B87-1391-42C1-8A98-A1B17AECB4B6}"/>
                </a:ext>
              </a:extLst>
            </p:cNvPr>
            <p:cNvSpPr/>
            <p:nvPr/>
          </p:nvSpPr>
          <p:spPr>
            <a:xfrm>
              <a:off x="6832413" y="10957499"/>
              <a:ext cx="2136473" cy="549919"/>
            </a:xfrm>
            <a:prstGeom prst="rect">
              <a:avLst/>
            </a:prstGeom>
            <a:noFill/>
            <a:ln w="76200" cap="flat">
              <a:solidFill>
                <a:srgbClr val="FFFF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33" name="직사각형 32">
              <a:extLst>
                <a:ext uri="{FF2B5EF4-FFF2-40B4-BE49-F238E27FC236}">
                  <a16:creationId xmlns:a16="http://schemas.microsoft.com/office/drawing/2014/main" id="{050A5E1E-AD30-4A63-932D-55CD5687682B}"/>
                </a:ext>
              </a:extLst>
            </p:cNvPr>
            <p:cNvSpPr/>
            <p:nvPr/>
          </p:nvSpPr>
          <p:spPr>
            <a:xfrm>
              <a:off x="21265948" y="5071696"/>
              <a:ext cx="2136473" cy="549919"/>
            </a:xfrm>
            <a:prstGeom prst="rect">
              <a:avLst/>
            </a:prstGeom>
            <a:noFill/>
            <a:ln w="76200" cap="flat">
              <a:solidFill>
                <a:srgbClr val="FFFF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1038387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1067599"/>
          </a:xfrm>
          <a:prstGeom prst="rect">
            <a:avLst/>
          </a:prstGeom>
        </p:spPr>
        <p:txBody>
          <a:bodyPr/>
          <a:lstStyle/>
          <a:p>
            <a:r>
              <a:rPr lang="en-US"/>
              <a:t>Atlassian</a:t>
            </a:r>
          </a:p>
        </p:txBody>
      </p:sp>
      <p:sp>
        <p:nvSpPr>
          <p:cNvPr id="1220" name="Which is which"/>
          <p:cNvSpPr>
            <a:spLocks noGrp="1"/>
          </p:cNvSpPr>
          <p:nvPr>
            <p:ph type="body" idx="14"/>
          </p:nvPr>
        </p:nvSpPr>
        <p:spPr>
          <a:prstGeom prst="rect">
            <a:avLst/>
          </a:prstGeom>
        </p:spPr>
        <p:txBody>
          <a:bodyPr/>
          <a:lstStyle>
            <a:lvl1pPr>
              <a:defRPr b="0"/>
            </a:lvl1pPr>
          </a:lstStyle>
          <a:p>
            <a:r>
              <a:rPr lang="en-US"/>
              <a:t>ALM</a:t>
            </a:r>
            <a:endParaRPr/>
          </a:p>
        </p:txBody>
      </p:sp>
      <p:sp>
        <p:nvSpPr>
          <p:cNvPr id="1221" name="Multi-Use"/>
          <p:cNvSpPr>
            <a:spLocks noGrp="1"/>
          </p:cNvSpPr>
          <p:nvPr>
            <p:ph type="body" idx="15"/>
          </p:nvPr>
        </p:nvSpPr>
        <p:spPr>
          <a:xfrm>
            <a:off x="951339" y="7239544"/>
            <a:ext cx="4444616" cy="917576"/>
          </a:xfrm>
          <a:prstGeom prst="rect">
            <a:avLst/>
          </a:prstGeom>
        </p:spPr>
        <p:txBody>
          <a:bodyPr/>
          <a:lstStyle>
            <a:lvl1pPr>
              <a:defRPr b="1"/>
            </a:lvl1pPr>
          </a:lstStyle>
          <a:p>
            <a:r>
              <a:rPr lang="en-US"/>
              <a:t>Why</a:t>
            </a:r>
            <a:r>
              <a:rPr lang="ko-KR" altLang="en-US"/>
              <a:t> </a:t>
            </a:r>
            <a:r>
              <a:rPr lang="en-US" altLang="ko-KR"/>
              <a:t>Atlassian?</a:t>
            </a:r>
            <a:endParaRPr/>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38146" y="7376616"/>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grpSp>
        <p:nvGrpSpPr>
          <p:cNvPr id="5" name="그룹 4">
            <a:extLst>
              <a:ext uri="{FF2B5EF4-FFF2-40B4-BE49-F238E27FC236}">
                <a16:creationId xmlns:a16="http://schemas.microsoft.com/office/drawing/2014/main" id="{9BEAF0EC-D364-4E3A-BC52-F322C899037E}"/>
              </a:ext>
            </a:extLst>
          </p:cNvPr>
          <p:cNvGrpSpPr/>
          <p:nvPr/>
        </p:nvGrpSpPr>
        <p:grpSpPr>
          <a:xfrm>
            <a:off x="16038389" y="4211416"/>
            <a:ext cx="8184478" cy="2738272"/>
            <a:chOff x="13421133" y="4525970"/>
            <a:chExt cx="8184478" cy="2738272"/>
          </a:xfrm>
        </p:grpSpPr>
        <p:sp>
          <p:nvSpPr>
            <p:cNvPr id="22" name="Rehearse…">
              <a:extLst>
                <a:ext uri="{FF2B5EF4-FFF2-40B4-BE49-F238E27FC236}">
                  <a16:creationId xmlns:a16="http://schemas.microsoft.com/office/drawing/2014/main" id="{F4632A9A-DE23-4AA9-9E6F-1CAAE4BC767C}"/>
                </a:ext>
              </a:extLst>
            </p:cNvPr>
            <p:cNvSpPr txBox="1">
              <a:spLocks/>
            </p:cNvSpPr>
            <p:nvPr/>
          </p:nvSpPr>
          <p:spPr>
            <a:xfrm>
              <a:off x="16962494" y="4719316"/>
              <a:ext cx="4643117" cy="254492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spcBef>
                  <a:spcPts val="1500"/>
                </a:spcBef>
                <a:defRPr sz="4800" spc="-48">
                  <a:solidFill>
                    <a:srgbClr val="253858"/>
                  </a:solidFill>
                </a:defRPr>
              </a:pPr>
              <a:r>
                <a:rPr lang="en-US">
                  <a:solidFill>
                    <a:srgbClr val="253858"/>
                  </a:solidFill>
                </a:rPr>
                <a:t>2. Wiki</a:t>
              </a:r>
            </a:p>
            <a:p>
              <a:pPr marL="571500" indent="-571500" algn="l" hangingPunct="1">
                <a:buFont typeface="Wingdings" panose="05000000000000000000" pitchFamily="2" charset="2"/>
                <a:buChar char="§"/>
                <a:defRPr sz="3600" b="0" spc="-36">
                  <a:solidFill>
                    <a:srgbClr val="091E42"/>
                  </a:solidFill>
                </a:defRPr>
              </a:pPr>
              <a:r>
                <a:rPr lang="ko-KR" altLang="en-US" sz="3600" b="0" spc="-36">
                  <a:solidFill>
                    <a:srgbClr val="091E42"/>
                  </a:solidFill>
                </a:rPr>
                <a:t>지식 공유</a:t>
              </a:r>
              <a:r>
                <a:rPr lang="en-US" altLang="ko-KR" sz="3600" b="0" spc="-36">
                  <a:solidFill>
                    <a:srgbClr val="091E42"/>
                  </a:solidFill>
                </a:rPr>
                <a:t> </a:t>
              </a:r>
              <a:r>
                <a:rPr lang="ko-KR" altLang="en-US" sz="3600" b="0" spc="-36">
                  <a:solidFill>
                    <a:srgbClr val="091E42"/>
                  </a:solidFill>
                </a:rPr>
                <a:t>및 문서 통합 관리</a:t>
              </a:r>
              <a:endParaRPr lang="en-US" altLang="ko-KR" sz="3600" b="0" spc="-36">
                <a:solidFill>
                  <a:srgbClr val="091E42"/>
                </a:solidFill>
              </a:endParaRPr>
            </a:p>
            <a:p>
              <a:pPr marL="571500" indent="-571500" algn="l" hangingPunct="1">
                <a:buFont typeface="Wingdings" panose="05000000000000000000" pitchFamily="2" charset="2"/>
                <a:buChar char="§"/>
                <a:defRPr sz="3600" b="0" spc="-36">
                  <a:solidFill>
                    <a:srgbClr val="091E42"/>
                  </a:solidFill>
                </a:defRPr>
              </a:pPr>
              <a:r>
                <a:rPr lang="ko-KR" altLang="en-US" sz="3600" b="0" spc="-36">
                  <a:solidFill>
                    <a:srgbClr val="091E42"/>
                  </a:solidFill>
                </a:rPr>
                <a:t>요구명세</a:t>
              </a:r>
              <a:r>
                <a:rPr lang="en-US" altLang="ko-KR" sz="3600" b="0" spc="-36">
                  <a:solidFill>
                    <a:srgbClr val="091E42"/>
                  </a:solidFill>
                </a:rPr>
                <a:t>, </a:t>
              </a:r>
              <a:r>
                <a:rPr lang="ko-KR" altLang="en-US" sz="3600" b="0" spc="-36">
                  <a:solidFill>
                    <a:srgbClr val="091E42"/>
                  </a:solidFill>
                </a:rPr>
                <a:t>설계계획</a:t>
              </a:r>
              <a:endParaRPr lang="en-US" sz="3600" b="0" spc="-36">
                <a:solidFill>
                  <a:srgbClr val="091E42"/>
                </a:solidFill>
              </a:endParaRPr>
            </a:p>
          </p:txBody>
        </p:sp>
        <p:pic>
          <p:nvPicPr>
            <p:cNvPr id="25" name="pasted-image.pdf" descr="pasted-image.pdf">
              <a:extLst>
                <a:ext uri="{FF2B5EF4-FFF2-40B4-BE49-F238E27FC236}">
                  <a16:creationId xmlns:a16="http://schemas.microsoft.com/office/drawing/2014/main" id="{C688D084-17C4-416B-9CFB-B4D4A690AFDB}"/>
                </a:ext>
              </a:extLst>
            </p:cNvPr>
            <p:cNvPicPr>
              <a:picLocks noChangeAspect="1"/>
            </p:cNvPicPr>
            <p:nvPr/>
          </p:nvPicPr>
          <p:blipFill>
            <a:blip r:embed="rId3"/>
            <a:stretch>
              <a:fillRect/>
            </a:stretch>
          </p:blipFill>
          <p:spPr>
            <a:xfrm>
              <a:off x="13421133" y="4525970"/>
              <a:ext cx="3257796" cy="2713574"/>
            </a:xfrm>
            <a:prstGeom prst="rect">
              <a:avLst/>
            </a:prstGeom>
            <a:ln w="12700">
              <a:miter lim="400000"/>
            </a:ln>
          </p:spPr>
        </p:pic>
      </p:grpSp>
      <p:grpSp>
        <p:nvGrpSpPr>
          <p:cNvPr id="6" name="그룹 5">
            <a:extLst>
              <a:ext uri="{FF2B5EF4-FFF2-40B4-BE49-F238E27FC236}">
                <a16:creationId xmlns:a16="http://schemas.microsoft.com/office/drawing/2014/main" id="{055FBA71-7F17-4A02-B43C-CA5C027C68B9}"/>
              </a:ext>
            </a:extLst>
          </p:cNvPr>
          <p:cNvGrpSpPr/>
          <p:nvPr/>
        </p:nvGrpSpPr>
        <p:grpSpPr>
          <a:xfrm>
            <a:off x="16312336" y="8453026"/>
            <a:ext cx="7910531" cy="2694885"/>
            <a:chOff x="10533649" y="4508304"/>
            <a:chExt cx="7910531" cy="2694885"/>
          </a:xfrm>
        </p:grpSpPr>
        <p:sp>
          <p:nvSpPr>
            <p:cNvPr id="23" name="Focus…">
              <a:extLst>
                <a:ext uri="{FF2B5EF4-FFF2-40B4-BE49-F238E27FC236}">
                  <a16:creationId xmlns:a16="http://schemas.microsoft.com/office/drawing/2014/main" id="{53944C73-B646-44E4-B676-C7C81F508D67}"/>
                </a:ext>
              </a:extLst>
            </p:cNvPr>
            <p:cNvSpPr txBox="1">
              <a:spLocks/>
            </p:cNvSpPr>
            <p:nvPr/>
          </p:nvSpPr>
          <p:spPr>
            <a:xfrm>
              <a:off x="13801063" y="4658263"/>
              <a:ext cx="4643117" cy="254492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spcBef>
                  <a:spcPts val="1500"/>
                </a:spcBef>
                <a:defRPr sz="4800" spc="-48">
                  <a:solidFill>
                    <a:srgbClr val="253858"/>
                  </a:solidFill>
                </a:defRPr>
              </a:pPr>
              <a:r>
                <a:rPr lang="en-US" b="1">
                  <a:solidFill>
                    <a:srgbClr val="253858"/>
                  </a:solidFill>
                </a:rPr>
                <a:t>4. Integration</a:t>
              </a:r>
            </a:p>
            <a:p>
              <a:pPr marL="571500" indent="-571500" algn="l" hangingPunct="1">
                <a:buFont typeface="Wingdings" panose="05000000000000000000" pitchFamily="2" charset="2"/>
                <a:buChar char="§"/>
                <a:defRPr sz="3600" b="0" spc="-36">
                  <a:solidFill>
                    <a:srgbClr val="091E42"/>
                  </a:solidFill>
                </a:defRPr>
              </a:pPr>
              <a:r>
                <a:rPr lang="en-US" sz="3600" spc="-36">
                  <a:solidFill>
                    <a:srgbClr val="091E42"/>
                  </a:solidFill>
                </a:rPr>
                <a:t>tool</a:t>
              </a:r>
              <a:r>
                <a:rPr lang="ko-KR" altLang="en-US" sz="3600" spc="-36">
                  <a:solidFill>
                    <a:srgbClr val="091E42"/>
                  </a:solidFill>
                </a:rPr>
                <a:t>들을 연동하여 시스템 통합적 관리</a:t>
              </a:r>
              <a:endParaRPr lang="en-US" altLang="ko-KR" sz="3600" spc="-36">
                <a:solidFill>
                  <a:srgbClr val="091E42"/>
                </a:solidFill>
              </a:endParaRPr>
            </a:p>
            <a:p>
              <a:pPr marL="571500" indent="-571500" algn="l" hangingPunct="1">
                <a:buFont typeface="Wingdings" panose="05000000000000000000" pitchFamily="2" charset="2"/>
                <a:buChar char="§"/>
                <a:defRPr sz="3600" b="0" spc="-36">
                  <a:solidFill>
                    <a:srgbClr val="091E42"/>
                  </a:solidFill>
                </a:defRPr>
              </a:pPr>
              <a:r>
                <a:rPr lang="en-US" sz="3600" spc="-36">
                  <a:solidFill>
                    <a:srgbClr val="091E42"/>
                  </a:solidFill>
                </a:rPr>
                <a:t>Jira</a:t>
              </a:r>
              <a:r>
                <a:rPr lang="ko-KR" altLang="en-US" sz="3600" spc="-36">
                  <a:solidFill>
                    <a:srgbClr val="091E42"/>
                  </a:solidFill>
                </a:rPr>
                <a:t>에서 확인 가능</a:t>
              </a:r>
              <a:endParaRPr lang="en-US" sz="3600" spc="-36">
                <a:solidFill>
                  <a:srgbClr val="091E42"/>
                </a:solidFill>
              </a:endParaRPr>
            </a:p>
          </p:txBody>
        </p:sp>
        <p:pic>
          <p:nvPicPr>
            <p:cNvPr id="26" name="pasted-image.pdf" descr="pasted-image.pdf">
              <a:extLst>
                <a:ext uri="{FF2B5EF4-FFF2-40B4-BE49-F238E27FC236}">
                  <a16:creationId xmlns:a16="http://schemas.microsoft.com/office/drawing/2014/main" id="{3B5D8C34-C2A7-4902-AF86-CBA676F3E697}"/>
                </a:ext>
              </a:extLst>
            </p:cNvPr>
            <p:cNvPicPr>
              <a:picLocks noChangeAspect="1"/>
            </p:cNvPicPr>
            <p:nvPr/>
          </p:nvPicPr>
          <p:blipFill>
            <a:blip r:embed="rId4"/>
            <a:stretch>
              <a:fillRect/>
            </a:stretch>
          </p:blipFill>
          <p:spPr>
            <a:xfrm>
              <a:off x="10533649" y="4508304"/>
              <a:ext cx="2809265" cy="2593527"/>
            </a:xfrm>
            <a:prstGeom prst="rect">
              <a:avLst/>
            </a:prstGeom>
            <a:ln w="12700">
              <a:miter lim="400000"/>
            </a:ln>
          </p:spPr>
        </p:pic>
      </p:grpSp>
      <p:grpSp>
        <p:nvGrpSpPr>
          <p:cNvPr id="34" name="그룹 33">
            <a:extLst>
              <a:ext uri="{FF2B5EF4-FFF2-40B4-BE49-F238E27FC236}">
                <a16:creationId xmlns:a16="http://schemas.microsoft.com/office/drawing/2014/main" id="{3DCB3993-0808-4130-99FC-BAB7F2411CC0}"/>
              </a:ext>
            </a:extLst>
          </p:cNvPr>
          <p:cNvGrpSpPr/>
          <p:nvPr/>
        </p:nvGrpSpPr>
        <p:grpSpPr>
          <a:xfrm>
            <a:off x="6854349" y="4403937"/>
            <a:ext cx="8052316" cy="3098924"/>
            <a:chOff x="2882840" y="4838121"/>
            <a:chExt cx="8052316" cy="3098924"/>
          </a:xfrm>
        </p:grpSpPr>
        <p:sp>
          <p:nvSpPr>
            <p:cNvPr id="21" name="Headline 3…">
              <a:extLst>
                <a:ext uri="{FF2B5EF4-FFF2-40B4-BE49-F238E27FC236}">
                  <a16:creationId xmlns:a16="http://schemas.microsoft.com/office/drawing/2014/main" id="{B9B23805-FE64-41D4-BB29-1FA9BCDA4CAA}"/>
                </a:ext>
              </a:extLst>
            </p:cNvPr>
            <p:cNvSpPr txBox="1">
              <a:spLocks/>
            </p:cNvSpPr>
            <p:nvPr/>
          </p:nvSpPr>
          <p:spPr>
            <a:xfrm>
              <a:off x="2882840" y="4838121"/>
              <a:ext cx="5780749" cy="3098924"/>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6000" b="1" i="0" u="none" strike="noStrike" cap="none" spc="-59"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algn="l" hangingPunct="1">
                <a:spcBef>
                  <a:spcPts val="1500"/>
                </a:spcBef>
                <a:defRPr sz="4800" spc="-48">
                  <a:solidFill>
                    <a:srgbClr val="253858"/>
                  </a:solidFill>
                </a:defRPr>
              </a:pPr>
              <a:r>
                <a:rPr lang="en-US" altLang="ko-KR" sz="4800" spc="-48">
                  <a:solidFill>
                    <a:srgbClr val="253858"/>
                  </a:solidFill>
                </a:rPr>
                <a:t>   1. Plan &amp; Tracking</a:t>
              </a:r>
              <a:endParaRPr lang="ko-KR" altLang="en-US" sz="4800" spc="-48">
                <a:solidFill>
                  <a:srgbClr val="253858"/>
                </a:solidFill>
              </a:endParaRPr>
            </a:p>
            <a:p>
              <a:pPr marL="571500" indent="-571500" algn="l" hangingPunct="1">
                <a:buFont typeface="Wingdings" panose="05000000000000000000" pitchFamily="2" charset="2"/>
                <a:buChar char="§"/>
                <a:defRPr sz="3600" b="0" spc="-36">
                  <a:solidFill>
                    <a:srgbClr val="091E42"/>
                  </a:solidFill>
                </a:defRPr>
              </a:pPr>
              <a:r>
                <a:rPr lang="ko-KR" altLang="en-US" sz="3600" b="0" spc="-36">
                  <a:solidFill>
                    <a:srgbClr val="091E42"/>
                  </a:solidFill>
                </a:rPr>
                <a:t>핵심 프로그램</a:t>
              </a:r>
              <a:r>
                <a:rPr lang="en-US" altLang="ko-KR" sz="3600" b="0" spc="-36">
                  <a:solidFill>
                    <a:srgbClr val="091E42"/>
                  </a:solidFill>
                </a:rPr>
                <a:t>: Jira</a:t>
              </a:r>
              <a:endParaRPr lang="en-US" altLang="ko-KR" sz="3600" spc="-36">
                <a:solidFill>
                  <a:srgbClr val="091E42"/>
                </a:solidFill>
              </a:endParaRPr>
            </a:p>
            <a:p>
              <a:pPr marL="571500" indent="-571500" algn="l" hangingPunct="1">
                <a:buFont typeface="Wingdings" panose="05000000000000000000" pitchFamily="2" charset="2"/>
                <a:buChar char="§"/>
                <a:defRPr sz="3600" b="0" spc="-36">
                  <a:solidFill>
                    <a:srgbClr val="091E42"/>
                  </a:solidFill>
                </a:defRPr>
              </a:pPr>
              <a:r>
                <a:rPr lang="ko-KR" altLang="en-US" sz="3600" b="0" spc="-36">
                  <a:solidFill>
                    <a:srgbClr val="091E42"/>
                  </a:solidFill>
                </a:rPr>
                <a:t>간편한 프로젝트 </a:t>
              </a:r>
              <a:r>
                <a:rPr lang="ko-KR" altLang="en-US" sz="3600" spc="-36">
                  <a:solidFill>
                    <a:srgbClr val="091E42"/>
                  </a:solidFill>
                </a:rPr>
                <a:t>계획</a:t>
              </a:r>
              <a:r>
                <a:rPr lang="en-US" altLang="ko-KR" sz="3600" b="0" spc="-36">
                  <a:solidFill>
                    <a:srgbClr val="091E42"/>
                  </a:solidFill>
                </a:rPr>
                <a:t>    </a:t>
              </a:r>
              <a:r>
                <a:rPr lang="ko-KR" altLang="en-US" sz="3600" b="0" spc="-36">
                  <a:solidFill>
                    <a:srgbClr val="091E42"/>
                  </a:solidFill>
                </a:rPr>
                <a:t>및 진행사항 추적</a:t>
              </a:r>
              <a:endParaRPr lang="en-US" altLang="ko-KR" sz="3600" b="0" spc="-36">
                <a:solidFill>
                  <a:srgbClr val="091E42"/>
                </a:solidFill>
              </a:endParaRPr>
            </a:p>
            <a:p>
              <a:pPr marL="571500" indent="-571500" algn="l" hangingPunct="1">
                <a:buFont typeface="Wingdings" panose="05000000000000000000" pitchFamily="2" charset="2"/>
                <a:buChar char="§"/>
                <a:defRPr sz="3600" b="0" spc="-36">
                  <a:solidFill>
                    <a:srgbClr val="091E42"/>
                  </a:solidFill>
                </a:defRPr>
              </a:pPr>
              <a:r>
                <a:rPr lang="ko-KR" altLang="en-US" sz="3600" b="0" spc="-36">
                  <a:solidFill>
                    <a:srgbClr val="091E42"/>
                  </a:solidFill>
                </a:rPr>
                <a:t>일정 관리</a:t>
              </a:r>
              <a:r>
                <a:rPr lang="en-US" altLang="ko-KR" sz="3600" b="0" spc="-36">
                  <a:solidFill>
                    <a:srgbClr val="091E42"/>
                  </a:solidFill>
                </a:rPr>
                <a:t>, </a:t>
              </a:r>
              <a:r>
                <a:rPr lang="ko-KR" altLang="en-US" sz="3600" spc="-36">
                  <a:solidFill>
                    <a:srgbClr val="091E42"/>
                  </a:solidFill>
                </a:rPr>
                <a:t>업무 </a:t>
              </a:r>
              <a:r>
                <a:rPr lang="ko-KR" altLang="en-US" sz="3600" b="0" spc="-36">
                  <a:solidFill>
                    <a:srgbClr val="091E42"/>
                  </a:solidFill>
                </a:rPr>
                <a:t>프로세스</a:t>
              </a:r>
            </a:p>
          </p:txBody>
        </p:sp>
        <p:pic>
          <p:nvPicPr>
            <p:cNvPr id="40" name="pasted-image.pdf" descr="pasted-image.pdf">
              <a:extLst>
                <a:ext uri="{FF2B5EF4-FFF2-40B4-BE49-F238E27FC236}">
                  <a16:creationId xmlns:a16="http://schemas.microsoft.com/office/drawing/2014/main" id="{700F3C96-2868-4CA2-99C6-CE5C863B6A95}"/>
                </a:ext>
              </a:extLst>
            </p:cNvPr>
            <p:cNvPicPr>
              <a:picLocks noChangeAspect="1"/>
            </p:cNvPicPr>
            <p:nvPr/>
          </p:nvPicPr>
          <p:blipFill>
            <a:blip r:embed="rId5"/>
            <a:stretch>
              <a:fillRect/>
            </a:stretch>
          </p:blipFill>
          <p:spPr>
            <a:xfrm>
              <a:off x="8421643" y="5068975"/>
              <a:ext cx="2513513" cy="1990929"/>
            </a:xfrm>
            <a:prstGeom prst="rect">
              <a:avLst/>
            </a:prstGeom>
            <a:ln w="12700">
              <a:miter lim="400000"/>
            </a:ln>
          </p:spPr>
        </p:pic>
      </p:grpSp>
      <p:grpSp>
        <p:nvGrpSpPr>
          <p:cNvPr id="35" name="그룹 34">
            <a:extLst>
              <a:ext uri="{FF2B5EF4-FFF2-40B4-BE49-F238E27FC236}">
                <a16:creationId xmlns:a16="http://schemas.microsoft.com/office/drawing/2014/main" id="{C4841921-3E45-48C5-91FF-3BBE9F5D603D}"/>
              </a:ext>
            </a:extLst>
          </p:cNvPr>
          <p:cNvGrpSpPr/>
          <p:nvPr/>
        </p:nvGrpSpPr>
        <p:grpSpPr>
          <a:xfrm>
            <a:off x="6854349" y="7670880"/>
            <a:ext cx="7910531" cy="3477031"/>
            <a:chOff x="18519573" y="7838681"/>
            <a:chExt cx="7910531" cy="3477031"/>
          </a:xfrm>
        </p:grpSpPr>
        <p:sp>
          <p:nvSpPr>
            <p:cNvPr id="45" name="Rehearse…">
              <a:extLst>
                <a:ext uri="{FF2B5EF4-FFF2-40B4-BE49-F238E27FC236}">
                  <a16:creationId xmlns:a16="http://schemas.microsoft.com/office/drawing/2014/main" id="{297F0226-7965-400B-95FE-CFC21317623C}"/>
                </a:ext>
              </a:extLst>
            </p:cNvPr>
            <p:cNvSpPr txBox="1">
              <a:spLocks/>
            </p:cNvSpPr>
            <p:nvPr/>
          </p:nvSpPr>
          <p:spPr>
            <a:xfrm>
              <a:off x="18519573" y="8770786"/>
              <a:ext cx="5124483" cy="254492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spcBef>
                  <a:spcPts val="1500"/>
                </a:spcBef>
                <a:defRPr sz="4800" spc="-48">
                  <a:solidFill>
                    <a:srgbClr val="253858"/>
                  </a:solidFill>
                </a:defRPr>
              </a:pPr>
              <a:r>
                <a:rPr lang="en-US">
                  <a:solidFill>
                    <a:srgbClr val="253858"/>
                  </a:solidFill>
                </a:rPr>
                <a:t>3. CI/CD</a:t>
              </a:r>
              <a:endParaRPr lang="en-US" altLang="ko-KR" sz="3600" b="0" spc="-36">
                <a:solidFill>
                  <a:srgbClr val="091E42"/>
                </a:solidFill>
              </a:endParaRPr>
            </a:p>
            <a:p>
              <a:pPr marL="571500" indent="-571500" algn="l" hangingPunct="1">
                <a:buFont typeface="Wingdings" panose="05000000000000000000" pitchFamily="2" charset="2"/>
                <a:buChar char="§"/>
                <a:defRPr sz="3600" b="0" spc="-36">
                  <a:solidFill>
                    <a:srgbClr val="091E42"/>
                  </a:solidFill>
                </a:defRPr>
              </a:pPr>
              <a:r>
                <a:rPr lang="ko-KR" altLang="en-US" sz="3600" b="0" spc="-36">
                  <a:solidFill>
                    <a:srgbClr val="091E42"/>
                  </a:solidFill>
                </a:rPr>
                <a:t>소스를 프로젝트와 연동하여 릴리즈 관리</a:t>
              </a:r>
              <a:endParaRPr lang="en-US" altLang="ko-KR" sz="3600" b="0" spc="-36">
                <a:solidFill>
                  <a:srgbClr val="091E42"/>
                </a:solidFill>
              </a:endParaRPr>
            </a:p>
            <a:p>
              <a:pPr marL="571500" indent="-571500" algn="l" hangingPunct="1">
                <a:buFont typeface="Wingdings" panose="05000000000000000000" pitchFamily="2" charset="2"/>
                <a:buChar char="§"/>
                <a:defRPr sz="3600" b="0" spc="-36">
                  <a:solidFill>
                    <a:srgbClr val="091E42"/>
                  </a:solidFill>
                </a:defRPr>
              </a:pPr>
              <a:r>
                <a:rPr lang="ko-KR" altLang="en-US" sz="3600" b="0" spc="-36">
                  <a:solidFill>
                    <a:srgbClr val="091E42"/>
                  </a:solidFill>
                </a:rPr>
                <a:t>빌드 배포 자동화</a:t>
              </a:r>
              <a:endParaRPr lang="en-US" sz="3600" b="0" spc="-36">
                <a:solidFill>
                  <a:srgbClr val="091E42"/>
                </a:solidFill>
              </a:endParaRPr>
            </a:p>
          </p:txBody>
        </p:sp>
        <p:pic>
          <p:nvPicPr>
            <p:cNvPr id="47" name="pasted-image.pdf" descr="pasted-image.pdf">
              <a:extLst>
                <a:ext uri="{FF2B5EF4-FFF2-40B4-BE49-F238E27FC236}">
                  <a16:creationId xmlns:a16="http://schemas.microsoft.com/office/drawing/2014/main" id="{34F18241-FCB8-4ADB-A658-D75780F2FBC4}"/>
                </a:ext>
              </a:extLst>
            </p:cNvPr>
            <p:cNvPicPr>
              <a:picLocks noChangeAspect="1"/>
            </p:cNvPicPr>
            <p:nvPr/>
          </p:nvPicPr>
          <p:blipFill>
            <a:blip r:embed="rId6"/>
            <a:stretch>
              <a:fillRect/>
            </a:stretch>
          </p:blipFill>
          <p:spPr>
            <a:xfrm>
              <a:off x="24300322" y="7838681"/>
              <a:ext cx="2129782" cy="3477031"/>
            </a:xfrm>
            <a:prstGeom prst="rect">
              <a:avLst/>
            </a:prstGeom>
            <a:ln w="12700">
              <a:miter lim="400000"/>
            </a:ln>
          </p:spPr>
        </p:pic>
      </p:grpSp>
      <p:sp>
        <p:nvSpPr>
          <p:cNvPr id="24" name="Talking point">
            <a:extLst>
              <a:ext uri="{FF2B5EF4-FFF2-40B4-BE49-F238E27FC236}">
                <a16:creationId xmlns:a16="http://schemas.microsoft.com/office/drawing/2014/main" id="{6DBA273C-FCFC-44E9-9992-A6F6FD93ED71}"/>
              </a:ext>
            </a:extLst>
          </p:cNvPr>
          <p:cNvSpPr txBox="1">
            <a:spLocks/>
          </p:cNvSpPr>
          <p:nvPr/>
        </p:nvSpPr>
        <p:spPr>
          <a:xfrm>
            <a:off x="11299350" y="1000928"/>
            <a:ext cx="8280400" cy="162159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9600" b="1">
                <a:solidFill>
                  <a:schemeClr val="tx2">
                    <a:lumMod val="75000"/>
                  </a:schemeClr>
                </a:solidFill>
                <a:latin typeface="+mj-ea"/>
                <a:ea typeface="+mj-ea"/>
              </a:rPr>
              <a:t>Advantages</a:t>
            </a:r>
          </a:p>
        </p:txBody>
      </p:sp>
    </p:spTree>
    <p:extLst>
      <p:ext uri="{BB962C8B-B14F-4D97-AF65-F5344CB8AC3E}">
        <p14:creationId xmlns:p14="http://schemas.microsoft.com/office/powerpoint/2010/main" val="20612406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4"/>
                                        </p:tgtEl>
                                        <p:attrNameLst>
                                          <p:attrName>r</p:attrName>
                                        </p:attrNameLst>
                                      </p:cBhvr>
                                    </p:animRot>
                                    <p:animRot by="-240000">
                                      <p:cBhvr>
                                        <p:cTn id="7" dur="200" fill="hold">
                                          <p:stCondLst>
                                            <p:cond delay="200"/>
                                          </p:stCondLst>
                                        </p:cTn>
                                        <p:tgtEl>
                                          <p:spTgt spid="34"/>
                                        </p:tgtEl>
                                        <p:attrNameLst>
                                          <p:attrName>r</p:attrName>
                                        </p:attrNameLst>
                                      </p:cBhvr>
                                    </p:animRot>
                                    <p:animRot by="240000">
                                      <p:cBhvr>
                                        <p:cTn id="8" dur="200" fill="hold">
                                          <p:stCondLst>
                                            <p:cond delay="400"/>
                                          </p:stCondLst>
                                        </p:cTn>
                                        <p:tgtEl>
                                          <p:spTgt spid="34"/>
                                        </p:tgtEl>
                                        <p:attrNameLst>
                                          <p:attrName>r</p:attrName>
                                        </p:attrNameLst>
                                      </p:cBhvr>
                                    </p:animRot>
                                    <p:animRot by="-240000">
                                      <p:cBhvr>
                                        <p:cTn id="9" dur="200" fill="hold">
                                          <p:stCondLst>
                                            <p:cond delay="600"/>
                                          </p:stCondLst>
                                        </p:cTn>
                                        <p:tgtEl>
                                          <p:spTgt spid="34"/>
                                        </p:tgtEl>
                                        <p:attrNameLst>
                                          <p:attrName>r</p:attrName>
                                        </p:attrNameLst>
                                      </p:cBhvr>
                                    </p:animRot>
                                    <p:animRot by="120000">
                                      <p:cBhvr>
                                        <p:cTn id="10" dur="200" fill="hold">
                                          <p:stCondLst>
                                            <p:cond delay="800"/>
                                          </p:stCondLst>
                                        </p:cTn>
                                        <p:tgtEl>
                                          <p:spTgt spid="3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5"/>
                                        </p:tgtEl>
                                        <p:attrNameLst>
                                          <p:attrName>r</p:attrName>
                                        </p:attrNameLst>
                                      </p:cBhvr>
                                    </p:animRot>
                                    <p:animRot by="-240000">
                                      <p:cBhvr>
                                        <p:cTn id="23" dur="200" fill="hold">
                                          <p:stCondLst>
                                            <p:cond delay="200"/>
                                          </p:stCondLst>
                                        </p:cTn>
                                        <p:tgtEl>
                                          <p:spTgt spid="35"/>
                                        </p:tgtEl>
                                        <p:attrNameLst>
                                          <p:attrName>r</p:attrName>
                                        </p:attrNameLst>
                                      </p:cBhvr>
                                    </p:animRot>
                                    <p:animRot by="240000">
                                      <p:cBhvr>
                                        <p:cTn id="24" dur="200" fill="hold">
                                          <p:stCondLst>
                                            <p:cond delay="400"/>
                                          </p:stCondLst>
                                        </p:cTn>
                                        <p:tgtEl>
                                          <p:spTgt spid="35"/>
                                        </p:tgtEl>
                                        <p:attrNameLst>
                                          <p:attrName>r</p:attrName>
                                        </p:attrNameLst>
                                      </p:cBhvr>
                                    </p:animRot>
                                    <p:animRot by="-240000">
                                      <p:cBhvr>
                                        <p:cTn id="25" dur="200" fill="hold">
                                          <p:stCondLst>
                                            <p:cond delay="600"/>
                                          </p:stCondLst>
                                        </p:cTn>
                                        <p:tgtEl>
                                          <p:spTgt spid="35"/>
                                        </p:tgtEl>
                                        <p:attrNameLst>
                                          <p:attrName>r</p:attrName>
                                        </p:attrNameLst>
                                      </p:cBhvr>
                                    </p:animRot>
                                    <p:animRot by="120000">
                                      <p:cBhvr>
                                        <p:cTn id="26" dur="200" fill="hold">
                                          <p:stCondLst>
                                            <p:cond delay="800"/>
                                          </p:stCondLst>
                                        </p:cTn>
                                        <p:tgtEl>
                                          <p:spTgt spid="35"/>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nodeType="clickEffect">
                                  <p:stCondLst>
                                    <p:cond delay="0"/>
                                  </p:stCondLst>
                                  <p:childTnLst>
                                    <p:animRot by="120000">
                                      <p:cBhvr>
                                        <p:cTn id="30" dur="100" fill="hold">
                                          <p:stCondLst>
                                            <p:cond delay="0"/>
                                          </p:stCondLst>
                                        </p:cTn>
                                        <p:tgtEl>
                                          <p:spTgt spid="6"/>
                                        </p:tgtEl>
                                        <p:attrNameLst>
                                          <p:attrName>r</p:attrName>
                                        </p:attrNameLst>
                                      </p:cBhvr>
                                    </p:animRot>
                                    <p:animRot by="-240000">
                                      <p:cBhvr>
                                        <p:cTn id="31" dur="200" fill="hold">
                                          <p:stCondLst>
                                            <p:cond delay="200"/>
                                          </p:stCondLst>
                                        </p:cTn>
                                        <p:tgtEl>
                                          <p:spTgt spid="6"/>
                                        </p:tgtEl>
                                        <p:attrNameLst>
                                          <p:attrName>r</p:attrName>
                                        </p:attrNameLst>
                                      </p:cBhvr>
                                    </p:animRot>
                                    <p:animRot by="240000">
                                      <p:cBhvr>
                                        <p:cTn id="32" dur="200" fill="hold">
                                          <p:stCondLst>
                                            <p:cond delay="400"/>
                                          </p:stCondLst>
                                        </p:cTn>
                                        <p:tgtEl>
                                          <p:spTgt spid="6"/>
                                        </p:tgtEl>
                                        <p:attrNameLst>
                                          <p:attrName>r</p:attrName>
                                        </p:attrNameLst>
                                      </p:cBhvr>
                                    </p:animRot>
                                    <p:animRot by="-240000">
                                      <p:cBhvr>
                                        <p:cTn id="33" dur="200" fill="hold">
                                          <p:stCondLst>
                                            <p:cond delay="600"/>
                                          </p:stCondLst>
                                        </p:cTn>
                                        <p:tgtEl>
                                          <p:spTgt spid="6"/>
                                        </p:tgtEl>
                                        <p:attrNameLst>
                                          <p:attrName>r</p:attrName>
                                        </p:attrNameLst>
                                      </p:cBhvr>
                                    </p:animRot>
                                    <p:animRot by="120000">
                                      <p:cBhvr>
                                        <p:cTn id="34"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1067599"/>
          </a:xfrm>
          <a:prstGeom prst="rect">
            <a:avLst/>
          </a:prstGeom>
        </p:spPr>
        <p:txBody>
          <a:bodyPr/>
          <a:lstStyle/>
          <a:p>
            <a:r>
              <a:rPr lang="en-US"/>
              <a:t>Atlassian</a:t>
            </a:r>
          </a:p>
        </p:txBody>
      </p:sp>
      <p:sp>
        <p:nvSpPr>
          <p:cNvPr id="1220" name="Which is which"/>
          <p:cNvSpPr>
            <a:spLocks noGrp="1"/>
          </p:cNvSpPr>
          <p:nvPr>
            <p:ph type="body" idx="14"/>
          </p:nvPr>
        </p:nvSpPr>
        <p:spPr>
          <a:prstGeom prst="rect">
            <a:avLst/>
          </a:prstGeom>
        </p:spPr>
        <p:txBody>
          <a:bodyPr/>
          <a:lstStyle>
            <a:lvl1pPr>
              <a:defRPr b="0"/>
            </a:lvl1pPr>
          </a:lstStyle>
          <a:p>
            <a:r>
              <a:rPr lang="en-US"/>
              <a:t>ALM</a:t>
            </a:r>
            <a:endParaRPr/>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pic>
        <p:nvPicPr>
          <p:cNvPr id="2050" name="Picture 2">
            <a:extLst>
              <a:ext uri="{FF2B5EF4-FFF2-40B4-BE49-F238E27FC236}">
                <a16:creationId xmlns:a16="http://schemas.microsoft.com/office/drawing/2014/main" id="{6537AA63-56E0-4E10-BE34-C54AF99E9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287" y="2934405"/>
            <a:ext cx="17203512" cy="10445430"/>
          </a:xfrm>
          <a:prstGeom prst="rect">
            <a:avLst/>
          </a:prstGeom>
          <a:noFill/>
          <a:extLst>
            <a:ext uri="{909E8E84-426E-40DD-AFC4-6F175D3DCCD1}">
              <a14:hiddenFill xmlns:a14="http://schemas.microsoft.com/office/drawing/2010/main">
                <a:solidFill>
                  <a:srgbClr val="FFFFFF"/>
                </a:solidFill>
              </a14:hiddenFill>
            </a:ext>
          </a:extLst>
        </p:spPr>
      </p:pic>
      <p:sp>
        <p:nvSpPr>
          <p:cNvPr id="9" name="Talking point">
            <a:extLst>
              <a:ext uri="{FF2B5EF4-FFF2-40B4-BE49-F238E27FC236}">
                <a16:creationId xmlns:a16="http://schemas.microsoft.com/office/drawing/2014/main" id="{C024B320-6550-4505-A778-71EFB134F63E}"/>
              </a:ext>
            </a:extLst>
          </p:cNvPr>
          <p:cNvSpPr txBox="1">
            <a:spLocks/>
          </p:cNvSpPr>
          <p:nvPr/>
        </p:nvSpPr>
        <p:spPr>
          <a:xfrm>
            <a:off x="11457993" y="1000928"/>
            <a:ext cx="8280400" cy="13753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8000" b="1">
                <a:solidFill>
                  <a:schemeClr val="tx2">
                    <a:lumMod val="75000"/>
                  </a:schemeClr>
                </a:solidFill>
                <a:latin typeface="+mj-ea"/>
                <a:ea typeface="+mj-ea"/>
              </a:rPr>
              <a:t>ALM System </a:t>
            </a:r>
            <a:r>
              <a:rPr lang="en-US" altLang="ko-KR" sz="8000" b="1">
                <a:solidFill>
                  <a:schemeClr val="tx2">
                    <a:lumMod val="75000"/>
                  </a:schemeClr>
                </a:solidFill>
                <a:latin typeface="+mj-ea"/>
                <a:ea typeface="+mj-ea"/>
              </a:rPr>
              <a:t>Case</a:t>
            </a:r>
            <a:endParaRPr lang="en-US" sz="8000" b="1">
              <a:solidFill>
                <a:schemeClr val="tx2">
                  <a:lumMod val="75000"/>
                </a:schemeClr>
              </a:solidFill>
              <a:latin typeface="+mj-ea"/>
              <a:ea typeface="+mj-ea"/>
            </a:endParaRPr>
          </a:p>
        </p:txBody>
      </p:sp>
      <p:sp>
        <p:nvSpPr>
          <p:cNvPr id="15" name="Multi-Use">
            <a:extLst>
              <a:ext uri="{FF2B5EF4-FFF2-40B4-BE49-F238E27FC236}">
                <a16:creationId xmlns:a16="http://schemas.microsoft.com/office/drawing/2014/main" id="{6A016889-0008-4714-B587-934E63DBF73C}"/>
              </a:ext>
            </a:extLst>
          </p:cNvPr>
          <p:cNvSpPr>
            <a:spLocks noGrp="1"/>
          </p:cNvSpPr>
          <p:nvPr>
            <p:ph type="body" idx="15"/>
          </p:nvPr>
        </p:nvSpPr>
        <p:spPr>
          <a:xfrm>
            <a:off x="951339" y="7239544"/>
            <a:ext cx="4444616" cy="917576"/>
          </a:xfrm>
          <a:prstGeom prst="rect">
            <a:avLst/>
          </a:prstGeom>
        </p:spPr>
        <p:txBody>
          <a:bodyPr/>
          <a:lstStyle>
            <a:lvl1pPr>
              <a:defRPr b="1"/>
            </a:lvl1pPr>
          </a:lstStyle>
          <a:p>
            <a:r>
              <a:rPr lang="en-US"/>
              <a:t>Why</a:t>
            </a:r>
            <a:r>
              <a:rPr lang="ko-KR" altLang="en-US"/>
              <a:t> </a:t>
            </a:r>
            <a:r>
              <a:rPr lang="en-US" altLang="ko-KR"/>
              <a:t>Atlassian?</a:t>
            </a:r>
            <a:endParaRPr/>
          </a:p>
        </p:txBody>
      </p:sp>
      <p:sp>
        <p:nvSpPr>
          <p:cNvPr id="20" name="직사각형 19">
            <a:extLst>
              <a:ext uri="{FF2B5EF4-FFF2-40B4-BE49-F238E27FC236}">
                <a16:creationId xmlns:a16="http://schemas.microsoft.com/office/drawing/2014/main" id="{FC7D62A0-5E51-46B6-97A0-DE6846CB1218}"/>
              </a:ext>
            </a:extLst>
          </p:cNvPr>
          <p:cNvSpPr/>
          <p:nvPr/>
        </p:nvSpPr>
        <p:spPr>
          <a:xfrm>
            <a:off x="7573108" y="3798276"/>
            <a:ext cx="2555630" cy="3610709"/>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5" name="직사각형 24">
            <a:extLst>
              <a:ext uri="{FF2B5EF4-FFF2-40B4-BE49-F238E27FC236}">
                <a16:creationId xmlns:a16="http://schemas.microsoft.com/office/drawing/2014/main" id="{1043F15D-DD9F-4A36-9C62-C0EB491F0E9A}"/>
              </a:ext>
            </a:extLst>
          </p:cNvPr>
          <p:cNvSpPr/>
          <p:nvPr/>
        </p:nvSpPr>
        <p:spPr>
          <a:xfrm>
            <a:off x="10886559" y="3798276"/>
            <a:ext cx="4845810" cy="2133601"/>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6" name="직사각형 25">
            <a:extLst>
              <a:ext uri="{FF2B5EF4-FFF2-40B4-BE49-F238E27FC236}">
                <a16:creationId xmlns:a16="http://schemas.microsoft.com/office/drawing/2014/main" id="{975A8667-601B-4D1C-AC17-D2310940AA11}"/>
              </a:ext>
            </a:extLst>
          </p:cNvPr>
          <p:cNvSpPr/>
          <p:nvPr/>
        </p:nvSpPr>
        <p:spPr>
          <a:xfrm>
            <a:off x="6815287" y="9626310"/>
            <a:ext cx="1601882" cy="500291"/>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9" name="사각형">
            <a:extLst>
              <a:ext uri="{FF2B5EF4-FFF2-40B4-BE49-F238E27FC236}">
                <a16:creationId xmlns:a16="http://schemas.microsoft.com/office/drawing/2014/main" id="{9866FE3C-1B69-4AF8-8F30-D8B27E81E691}"/>
              </a:ext>
            </a:extLst>
          </p:cNvPr>
          <p:cNvSpPr>
            <a:spLocks noGrp="1"/>
          </p:cNvSpPr>
          <p:nvPr>
            <p:ph type="body" idx="16"/>
          </p:nvPr>
        </p:nvSpPr>
        <p:spPr>
          <a:xfrm rot="18900000">
            <a:off x="6038146" y="7376616"/>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30" name="직사각형 29">
            <a:extLst>
              <a:ext uri="{FF2B5EF4-FFF2-40B4-BE49-F238E27FC236}">
                <a16:creationId xmlns:a16="http://schemas.microsoft.com/office/drawing/2014/main" id="{EC3D65EE-0FDD-420B-971D-CB930CF2E788}"/>
              </a:ext>
            </a:extLst>
          </p:cNvPr>
          <p:cNvSpPr/>
          <p:nvPr/>
        </p:nvSpPr>
        <p:spPr>
          <a:xfrm>
            <a:off x="9495691" y="9429156"/>
            <a:ext cx="2180493" cy="965253"/>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3" name="직사각형 22">
            <a:extLst>
              <a:ext uri="{FF2B5EF4-FFF2-40B4-BE49-F238E27FC236}">
                <a16:creationId xmlns:a16="http://schemas.microsoft.com/office/drawing/2014/main" id="{627F1F73-BFA9-4993-BD5A-958A45834659}"/>
              </a:ext>
            </a:extLst>
          </p:cNvPr>
          <p:cNvSpPr/>
          <p:nvPr/>
        </p:nvSpPr>
        <p:spPr>
          <a:xfrm>
            <a:off x="7573108" y="9229535"/>
            <a:ext cx="1922583"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2000" b="0" i="0" u="none" strike="noStrike" cap="none" spc="-36" normalizeH="0" baseline="0">
                <a:ln>
                  <a:noFill/>
                </a:ln>
                <a:solidFill>
                  <a:srgbClr val="FF0000"/>
                </a:solidFill>
                <a:effectLst/>
                <a:uFillTx/>
                <a:latin typeface="+mn-lt"/>
                <a:ea typeface="+mn-ea"/>
                <a:cs typeface="+mn-cs"/>
                <a:sym typeface="Circular Pro"/>
              </a:rPr>
              <a:t>Issue </a:t>
            </a:r>
            <a:r>
              <a:rPr lang="en-US" altLang="ko-KR" sz="2000" spc="-36">
                <a:solidFill>
                  <a:srgbClr val="FF0000"/>
                </a:solidFill>
              </a:rPr>
              <a:t>primary key</a:t>
            </a:r>
            <a:endParaRPr kumimoji="0" lang="ko-KR" altLang="en-US" sz="2000" b="0" i="0" u="none" strike="noStrike" cap="none" spc="-36" normalizeH="0" baseline="0">
              <a:ln>
                <a:noFill/>
              </a:ln>
              <a:solidFill>
                <a:srgbClr val="FF0000"/>
              </a:solidFill>
              <a:effectLst/>
              <a:uFillTx/>
              <a:latin typeface="+mn-lt"/>
              <a:ea typeface="+mn-ea"/>
              <a:cs typeface="+mn-cs"/>
              <a:sym typeface="Circular Pro"/>
            </a:endParaRPr>
          </a:p>
        </p:txBody>
      </p:sp>
    </p:spTree>
    <p:extLst>
      <p:ext uri="{BB962C8B-B14F-4D97-AF65-F5344CB8AC3E}">
        <p14:creationId xmlns:p14="http://schemas.microsoft.com/office/powerpoint/2010/main" val="14671016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30"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We want to help you tell your stories"/>
          <p:cNvSpPr>
            <a:spLocks noGrp="1"/>
          </p:cNvSpPr>
          <p:nvPr>
            <p:ph type="body" idx="13"/>
          </p:nvPr>
        </p:nvSpPr>
        <p:spPr>
          <a:xfrm>
            <a:off x="1701800" y="3560264"/>
            <a:ext cx="12320191" cy="2964914"/>
          </a:xfrm>
          <a:prstGeom prst="rect">
            <a:avLst/>
          </a:prstGeom>
        </p:spPr>
        <p:txBody>
          <a:bodyPr/>
          <a:lstStyle/>
          <a:p>
            <a:r>
              <a:rPr lang="en-US"/>
              <a:t>Atlassian</a:t>
            </a:r>
            <a:r>
              <a:rPr lang="ko-KR" altLang="en-US"/>
              <a:t> </a:t>
            </a:r>
            <a:r>
              <a:rPr lang="en-US" altLang="ko-KR"/>
              <a:t>Products</a:t>
            </a:r>
            <a:endParaRPr lang="en-US"/>
          </a:p>
          <a:p>
            <a:r>
              <a:rPr lang="en-US" sz="6600" b="0"/>
              <a:t>JIRA, Confluence, Bitbucket, Crowd</a:t>
            </a:r>
          </a:p>
        </p:txBody>
      </p:sp>
      <p:sp>
        <p:nvSpPr>
          <p:cNvPr id="1195" name="Introduction"/>
          <p:cNvSpPr>
            <a:spLocks noGrp="1"/>
          </p:cNvSpPr>
          <p:nvPr>
            <p:ph type="body" idx="14"/>
          </p:nvPr>
        </p:nvSpPr>
        <p:spPr>
          <a:xfrm>
            <a:off x="1701800" y="1016000"/>
            <a:ext cx="20828000" cy="841256"/>
          </a:xfrm>
          <a:prstGeom prst="rect">
            <a:avLst/>
          </a:prstGeom>
        </p:spPr>
        <p:txBody>
          <a:bodyPr/>
          <a:lstStyle/>
          <a:p>
            <a:r>
              <a:rPr lang="en-US" b="1"/>
              <a:t>make the best value</a:t>
            </a:r>
          </a:p>
        </p:txBody>
      </p:sp>
      <p:pic>
        <p:nvPicPr>
          <p:cNvPr id="9" name="pasted-image.pdf" descr="pasted-image.pdf">
            <a:extLst>
              <a:ext uri="{FF2B5EF4-FFF2-40B4-BE49-F238E27FC236}">
                <a16:creationId xmlns:a16="http://schemas.microsoft.com/office/drawing/2014/main" id="{2952CB39-CF99-429A-BBCC-1B79E6D387E7}"/>
              </a:ext>
            </a:extLst>
          </p:cNvPr>
          <p:cNvPicPr>
            <a:picLocks noChangeAspect="1"/>
          </p:cNvPicPr>
          <p:nvPr/>
        </p:nvPicPr>
        <p:blipFill>
          <a:blip r:embed="rId3"/>
          <a:stretch>
            <a:fillRect/>
          </a:stretch>
        </p:blipFill>
        <p:spPr>
          <a:xfrm>
            <a:off x="11650819" y="7607952"/>
            <a:ext cx="12320191" cy="5807650"/>
          </a:xfrm>
          <a:prstGeom prst="rect">
            <a:avLst/>
          </a:prstGeom>
          <a:ln w="12700">
            <a:miter lim="400000"/>
          </a:ln>
        </p:spPr>
      </p:pic>
    </p:spTree>
    <p:extLst>
      <p:ext uri="{BB962C8B-B14F-4D97-AF65-F5344CB8AC3E}">
        <p14:creationId xmlns:p14="http://schemas.microsoft.com/office/powerpoint/2010/main" val="2811097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2360261"/>
          </a:xfrm>
          <a:prstGeom prst="rect">
            <a:avLst/>
          </a:prstGeom>
        </p:spPr>
        <p:txBody>
          <a:bodyPr/>
          <a:lstStyle/>
          <a:p>
            <a:r>
              <a:rPr lang="en-US" sz="7200"/>
              <a:t>Atlassian Products</a:t>
            </a:r>
          </a:p>
        </p:txBody>
      </p:sp>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b="1"/>
              <a:t>JIRA</a:t>
            </a:r>
            <a:endParaRPr sz="5400" b="1"/>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5492934"/>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Bitbucket</a:t>
            </a:r>
          </a:p>
        </p:txBody>
      </p:sp>
      <p:pic>
        <p:nvPicPr>
          <p:cNvPr id="27" name="pasted-image.pdf" descr="pasted-image.pdf">
            <a:extLst>
              <a:ext uri="{FF2B5EF4-FFF2-40B4-BE49-F238E27FC236}">
                <a16:creationId xmlns:a16="http://schemas.microsoft.com/office/drawing/2014/main" id="{EE57C550-BE1C-4030-97CC-DB1760DCCF84}"/>
              </a:ext>
            </a:extLst>
          </p:cNvPr>
          <p:cNvPicPr>
            <a:picLocks noChangeAspect="1"/>
          </p:cNvPicPr>
          <p:nvPr/>
        </p:nvPicPr>
        <p:blipFill>
          <a:blip r:embed="rId3"/>
          <a:stretch>
            <a:fillRect/>
          </a:stretch>
        </p:blipFill>
        <p:spPr>
          <a:xfrm>
            <a:off x="12520246" y="1063229"/>
            <a:ext cx="6431692" cy="1005298"/>
          </a:xfrm>
          <a:prstGeom prst="rect">
            <a:avLst/>
          </a:prstGeom>
          <a:ln w="12700">
            <a:miter lim="400000"/>
          </a:ln>
        </p:spPr>
      </p:pic>
      <p:sp>
        <p:nvSpPr>
          <p:cNvPr id="29" name="Multi-Use">
            <a:extLst>
              <a:ext uri="{FF2B5EF4-FFF2-40B4-BE49-F238E27FC236}">
                <a16:creationId xmlns:a16="http://schemas.microsoft.com/office/drawing/2014/main" id="{30F791DD-E198-4835-AF52-BDC234BDFB1F}"/>
              </a:ext>
            </a:extLst>
          </p:cNvPr>
          <p:cNvSpPr txBox="1">
            <a:spLocks/>
          </p:cNvSpPr>
          <p:nvPr/>
        </p:nvSpPr>
        <p:spPr>
          <a:xfrm>
            <a:off x="789281" y="10972263"/>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Crowd</a:t>
            </a:r>
          </a:p>
        </p:txBody>
      </p:sp>
      <p:sp>
        <p:nvSpPr>
          <p:cNvPr id="20" name="Talking Point…">
            <a:extLst>
              <a:ext uri="{FF2B5EF4-FFF2-40B4-BE49-F238E27FC236}">
                <a16:creationId xmlns:a16="http://schemas.microsoft.com/office/drawing/2014/main" id="{D263DA11-0D9C-42B1-88B5-E7F0212B6619}"/>
              </a:ext>
            </a:extLst>
          </p:cNvPr>
          <p:cNvSpPr txBox="1">
            <a:spLocks/>
          </p:cNvSpPr>
          <p:nvPr/>
        </p:nvSpPr>
        <p:spPr>
          <a:xfrm>
            <a:off x="8338842" y="3536139"/>
            <a:ext cx="14794500" cy="254492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algn="l" hangingPunct="1">
              <a:defRPr sz="6000" spc="-59">
                <a:solidFill>
                  <a:srgbClr val="253858"/>
                </a:solidFill>
              </a:defRPr>
            </a:pPr>
            <a:r>
              <a:rPr lang="en-US" sz="6000" b="1" spc="-59">
                <a:solidFill>
                  <a:srgbClr val="253858"/>
                </a:solidFill>
              </a:rPr>
              <a:t>1. What is Jira?</a:t>
            </a:r>
          </a:p>
          <a:p>
            <a:pPr marL="685800" indent="-685800" algn="l" hangingPunct="1">
              <a:buFont typeface="Wingdings" panose="05000000000000000000" pitchFamily="2" charset="2"/>
              <a:buChar char="§"/>
              <a:defRPr sz="4800" b="0" spc="-48">
                <a:solidFill>
                  <a:srgbClr val="091E42"/>
                </a:solidFill>
              </a:defRPr>
            </a:pPr>
            <a:r>
              <a:rPr lang="en-US">
                <a:solidFill>
                  <a:srgbClr val="091E42"/>
                </a:solidFill>
              </a:rPr>
              <a:t>JIRA</a:t>
            </a:r>
            <a:r>
              <a:rPr lang="ko-KR" altLang="en-US">
                <a:solidFill>
                  <a:srgbClr val="091E42"/>
                </a:solidFill>
              </a:rPr>
              <a:t> </a:t>
            </a:r>
            <a:r>
              <a:rPr lang="en-US" altLang="ko-KR">
                <a:solidFill>
                  <a:srgbClr val="091E42"/>
                </a:solidFill>
              </a:rPr>
              <a:t>is</a:t>
            </a:r>
            <a:r>
              <a:rPr lang="ko-KR" altLang="en-US">
                <a:solidFill>
                  <a:srgbClr val="091E42"/>
                </a:solidFill>
              </a:rPr>
              <a:t> </a:t>
            </a:r>
            <a:r>
              <a:rPr lang="en-US" altLang="ko-KR" b="1">
                <a:solidFill>
                  <a:srgbClr val="091E42"/>
                </a:solidFill>
              </a:rPr>
              <a:t>ITS(Issue Tracking System)</a:t>
            </a:r>
          </a:p>
          <a:p>
            <a:pPr marL="685800" indent="-685800" algn="l" hangingPunct="1">
              <a:buFont typeface="Wingdings" panose="05000000000000000000" pitchFamily="2" charset="2"/>
              <a:buChar char="§"/>
              <a:defRPr sz="4800" b="0" spc="-48">
                <a:solidFill>
                  <a:srgbClr val="091E42"/>
                </a:solidFill>
              </a:defRPr>
            </a:pPr>
            <a:r>
              <a:rPr lang="en-US" b="1">
                <a:solidFill>
                  <a:srgbClr val="091E42"/>
                </a:solidFill>
              </a:rPr>
              <a:t>Core of Jira</a:t>
            </a:r>
            <a:r>
              <a:rPr lang="en-US" altLang="ko-KR" b="1">
                <a:solidFill>
                  <a:srgbClr val="091E42"/>
                </a:solidFill>
              </a:rPr>
              <a:t>: </a:t>
            </a:r>
            <a:r>
              <a:rPr lang="en-US" b="1">
                <a:solidFill>
                  <a:srgbClr val="C00000"/>
                </a:solidFill>
              </a:rPr>
              <a:t>Project</a:t>
            </a:r>
          </a:p>
        </p:txBody>
      </p:sp>
      <p:sp>
        <p:nvSpPr>
          <p:cNvPr id="21" name="Talking Point…">
            <a:extLst>
              <a:ext uri="{FF2B5EF4-FFF2-40B4-BE49-F238E27FC236}">
                <a16:creationId xmlns:a16="http://schemas.microsoft.com/office/drawing/2014/main" id="{AA3DBEEA-179C-4E9E-BEAA-28D7569E2C79}"/>
              </a:ext>
            </a:extLst>
          </p:cNvPr>
          <p:cNvSpPr txBox="1">
            <a:spLocks/>
          </p:cNvSpPr>
          <p:nvPr/>
        </p:nvSpPr>
        <p:spPr>
          <a:xfrm>
            <a:off x="8338842" y="7075670"/>
            <a:ext cx="14390529" cy="537647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algn="l" hangingPunct="1">
              <a:defRPr sz="6000" spc="-59">
                <a:solidFill>
                  <a:srgbClr val="253858"/>
                </a:solidFill>
              </a:defRPr>
            </a:pPr>
            <a:r>
              <a:rPr lang="en-US" sz="6000" b="1" spc="-59">
                <a:solidFill>
                  <a:srgbClr val="253858"/>
                </a:solidFill>
              </a:rPr>
              <a:t>2. Project of Jira</a:t>
            </a:r>
          </a:p>
          <a:p>
            <a:pPr marL="685800" indent="-685800" algn="l" hangingPunct="1">
              <a:buFont typeface="Wingdings" panose="05000000000000000000" pitchFamily="2" charset="2"/>
              <a:buChar char="§"/>
              <a:defRPr sz="4800" b="0" spc="-48">
                <a:solidFill>
                  <a:srgbClr val="091E42"/>
                </a:solidFill>
              </a:defRPr>
            </a:pPr>
            <a:r>
              <a:rPr lang="en-US" b="1">
                <a:solidFill>
                  <a:srgbClr val="091E42"/>
                </a:solidFill>
              </a:rPr>
              <a:t>Project</a:t>
            </a:r>
            <a:r>
              <a:rPr lang="en-US">
                <a:solidFill>
                  <a:srgbClr val="091E42"/>
                </a:solidFill>
              </a:rPr>
              <a:t> = </a:t>
            </a:r>
            <a:r>
              <a:rPr lang="en-US" b="1">
                <a:solidFill>
                  <a:srgbClr val="091E42"/>
                </a:solidFill>
              </a:rPr>
              <a:t>Issue Types</a:t>
            </a:r>
            <a:r>
              <a:rPr lang="en-US">
                <a:solidFill>
                  <a:srgbClr val="091E42"/>
                </a:solidFill>
              </a:rPr>
              <a:t> + </a:t>
            </a:r>
            <a:r>
              <a:rPr lang="en-US" b="1">
                <a:solidFill>
                  <a:srgbClr val="091E42"/>
                </a:solidFill>
              </a:rPr>
              <a:t>Workflow </a:t>
            </a:r>
            <a:r>
              <a:rPr lang="en-US">
                <a:solidFill>
                  <a:srgbClr val="091E42"/>
                </a:solidFill>
              </a:rPr>
              <a:t>per Issue Type</a:t>
            </a:r>
          </a:p>
          <a:p>
            <a:pPr marL="685800" indent="-685800" algn="l" hangingPunct="1">
              <a:buFontTx/>
              <a:buChar char="-"/>
              <a:defRPr sz="4800" b="0" spc="-48">
                <a:solidFill>
                  <a:srgbClr val="091E42"/>
                </a:solidFill>
              </a:defRPr>
            </a:pPr>
            <a:r>
              <a:rPr lang="en-US" sz="4400">
                <a:solidFill>
                  <a:srgbClr val="091E42"/>
                </a:solidFill>
              </a:rPr>
              <a:t>Example of Issue Type : Bug, Improvements, New Features</a:t>
            </a:r>
          </a:p>
          <a:p>
            <a:pPr marL="685800" indent="-685800" algn="l" hangingPunct="1">
              <a:buFontTx/>
              <a:buChar char="-"/>
              <a:defRPr sz="4800" b="0" spc="-48">
                <a:solidFill>
                  <a:srgbClr val="091E42"/>
                </a:solidFill>
              </a:defRPr>
            </a:pPr>
            <a:endParaRPr lang="en-US" sz="4400">
              <a:solidFill>
                <a:srgbClr val="091E42"/>
              </a:solidFill>
            </a:endParaRPr>
          </a:p>
          <a:p>
            <a:pPr marL="685800" indent="-685800" algn="l" hangingPunct="1">
              <a:buFont typeface="Wingdings" panose="05000000000000000000" pitchFamily="2" charset="2"/>
              <a:buChar char="§"/>
              <a:defRPr sz="4800" b="0" spc="-48">
                <a:solidFill>
                  <a:srgbClr val="091E42"/>
                </a:solidFill>
              </a:defRPr>
            </a:pPr>
            <a:r>
              <a:rPr lang="en-US" b="1">
                <a:solidFill>
                  <a:srgbClr val="091E42"/>
                </a:solidFill>
              </a:rPr>
              <a:t>Type</a:t>
            </a:r>
            <a:r>
              <a:rPr lang="ko-KR" altLang="en-US" b="1">
                <a:solidFill>
                  <a:srgbClr val="091E42"/>
                </a:solidFill>
              </a:rPr>
              <a:t> </a:t>
            </a:r>
            <a:r>
              <a:rPr lang="en-US" altLang="ko-KR" b="1">
                <a:solidFill>
                  <a:srgbClr val="091E42"/>
                </a:solidFill>
              </a:rPr>
              <a:t>of</a:t>
            </a:r>
            <a:r>
              <a:rPr lang="ko-KR" altLang="en-US" b="1">
                <a:solidFill>
                  <a:srgbClr val="091E42"/>
                </a:solidFill>
              </a:rPr>
              <a:t> </a:t>
            </a:r>
            <a:r>
              <a:rPr lang="en-US" altLang="ko-KR" b="1">
                <a:solidFill>
                  <a:srgbClr val="091E42"/>
                </a:solidFill>
              </a:rPr>
              <a:t>Project</a:t>
            </a:r>
          </a:p>
          <a:p>
            <a:pPr marL="914400" indent="-914400" algn="l" hangingPunct="1">
              <a:buAutoNum type="arabicPeriod"/>
              <a:defRPr sz="4800" b="0" spc="-48">
                <a:solidFill>
                  <a:srgbClr val="091E42"/>
                </a:solidFill>
              </a:defRPr>
            </a:pPr>
            <a:r>
              <a:rPr lang="en-US" altLang="ko-KR">
                <a:solidFill>
                  <a:srgbClr val="091E42"/>
                </a:solidFill>
              </a:rPr>
              <a:t>Software</a:t>
            </a:r>
          </a:p>
          <a:p>
            <a:pPr marL="914400" indent="-914400" algn="l" hangingPunct="1">
              <a:buAutoNum type="arabicPeriod"/>
              <a:defRPr sz="4800" b="0" spc="-48">
                <a:solidFill>
                  <a:srgbClr val="091E42"/>
                </a:solidFill>
              </a:defRPr>
            </a:pPr>
            <a:r>
              <a:rPr lang="en-US" altLang="ko-KR">
                <a:solidFill>
                  <a:srgbClr val="091E42"/>
                </a:solidFill>
              </a:rPr>
              <a:t>Business</a:t>
            </a:r>
          </a:p>
        </p:txBody>
      </p:sp>
      <p:grpSp>
        <p:nvGrpSpPr>
          <p:cNvPr id="12" name="그룹 11">
            <a:extLst>
              <a:ext uri="{FF2B5EF4-FFF2-40B4-BE49-F238E27FC236}">
                <a16:creationId xmlns:a16="http://schemas.microsoft.com/office/drawing/2014/main" id="{6E72F8F4-B95C-4C7A-969E-BDAEC83EC1AB}"/>
              </a:ext>
            </a:extLst>
          </p:cNvPr>
          <p:cNvGrpSpPr/>
          <p:nvPr/>
        </p:nvGrpSpPr>
        <p:grpSpPr>
          <a:xfrm>
            <a:off x="8367111" y="3225107"/>
            <a:ext cx="14362260" cy="9004140"/>
            <a:chOff x="7898946" y="3288240"/>
            <a:chExt cx="14830425" cy="9972675"/>
          </a:xfrm>
        </p:grpSpPr>
        <p:pic>
          <p:nvPicPr>
            <p:cNvPr id="1028" name="Picture 4">
              <a:extLst>
                <a:ext uri="{FF2B5EF4-FFF2-40B4-BE49-F238E27FC236}">
                  <a16:creationId xmlns:a16="http://schemas.microsoft.com/office/drawing/2014/main" id="{4F3209AD-E3AD-4B40-8D05-CC5167F0F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8946" y="3288240"/>
              <a:ext cx="14830425" cy="99726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직사각형 10">
              <a:extLst>
                <a:ext uri="{FF2B5EF4-FFF2-40B4-BE49-F238E27FC236}">
                  <a16:creationId xmlns:a16="http://schemas.microsoft.com/office/drawing/2014/main" id="{1B552DE4-EB19-44C6-A3AE-F002173886D4}"/>
                </a:ext>
              </a:extLst>
            </p:cNvPr>
            <p:cNvSpPr/>
            <p:nvPr/>
          </p:nvSpPr>
          <p:spPr>
            <a:xfrm>
              <a:off x="13122835" y="3578788"/>
              <a:ext cx="4279792" cy="722375"/>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4000" b="1" i="0" u="none" strike="noStrike" cap="none" spc="-36" normalizeH="0" baseline="0">
                  <a:ln>
                    <a:noFill/>
                  </a:ln>
                  <a:solidFill>
                    <a:srgbClr val="091E42"/>
                  </a:solidFill>
                  <a:effectLst/>
                  <a:uFillTx/>
                  <a:latin typeface="+mn-lt"/>
                  <a:ea typeface="+mn-ea"/>
                  <a:cs typeface="+mn-cs"/>
                  <a:sym typeface="Circular Pro"/>
                </a:rPr>
                <a:t>Jira Basic Workflow</a:t>
              </a:r>
              <a:endParaRPr kumimoji="0" lang="ko-KR" altLang="en-US" sz="4000" b="1" i="0" u="none" strike="noStrike" cap="none" spc="-36" normalizeH="0" baseline="0">
                <a:ln>
                  <a:noFill/>
                </a:ln>
                <a:solidFill>
                  <a:srgbClr val="091E42"/>
                </a:solidFill>
                <a:effectLst/>
                <a:uFillTx/>
                <a:latin typeface="+mn-lt"/>
                <a:ea typeface="+mn-ea"/>
                <a:cs typeface="+mn-cs"/>
                <a:sym typeface="Circular Pro"/>
              </a:endParaRPr>
            </a:p>
          </p:txBody>
        </p:sp>
      </p:grpSp>
      <p:sp>
        <p:nvSpPr>
          <p:cNvPr id="3" name="사각형: 둥근 모서리 2">
            <a:extLst>
              <a:ext uri="{FF2B5EF4-FFF2-40B4-BE49-F238E27FC236}">
                <a16:creationId xmlns:a16="http://schemas.microsoft.com/office/drawing/2014/main" id="{8C8E307B-E29A-49C1-A26F-66AD6A298684}"/>
              </a:ext>
            </a:extLst>
          </p:cNvPr>
          <p:cNvSpPr/>
          <p:nvPr/>
        </p:nvSpPr>
        <p:spPr>
          <a:xfrm>
            <a:off x="10268554" y="10398943"/>
            <a:ext cx="2639372" cy="743977"/>
          </a:xfrm>
          <a:prstGeom prst="round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C00000"/>
              </a:solidFill>
              <a:effectLst/>
              <a:uFillTx/>
              <a:latin typeface="+mn-lt"/>
              <a:ea typeface="+mn-ea"/>
              <a:cs typeface="+mn-cs"/>
              <a:sym typeface="Circular Pro"/>
            </a:endParaRPr>
          </a:p>
        </p:txBody>
      </p:sp>
      <p:sp>
        <p:nvSpPr>
          <p:cNvPr id="17" name="사각형: 둥근 모서리 16">
            <a:extLst>
              <a:ext uri="{FF2B5EF4-FFF2-40B4-BE49-F238E27FC236}">
                <a16:creationId xmlns:a16="http://schemas.microsoft.com/office/drawing/2014/main" id="{755ECEFF-31A4-4AD4-8442-2313D8989A3D}"/>
              </a:ext>
            </a:extLst>
          </p:cNvPr>
          <p:cNvSpPr/>
          <p:nvPr/>
        </p:nvSpPr>
        <p:spPr>
          <a:xfrm>
            <a:off x="10748746" y="5642594"/>
            <a:ext cx="1735327" cy="778348"/>
          </a:xfrm>
          <a:prstGeom prst="round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C00000"/>
              </a:solidFill>
              <a:effectLst/>
              <a:uFillTx/>
              <a:latin typeface="+mn-lt"/>
              <a:ea typeface="+mn-ea"/>
              <a:cs typeface="+mn-cs"/>
              <a:sym typeface="Circular Pro"/>
            </a:endParaRPr>
          </a:p>
        </p:txBody>
      </p:sp>
      <p:sp>
        <p:nvSpPr>
          <p:cNvPr id="18" name="사각형: 둥근 모서리 17">
            <a:extLst>
              <a:ext uri="{FF2B5EF4-FFF2-40B4-BE49-F238E27FC236}">
                <a16:creationId xmlns:a16="http://schemas.microsoft.com/office/drawing/2014/main" id="{FCCA08B7-B980-4781-871E-3DDDAEAECC70}"/>
              </a:ext>
            </a:extLst>
          </p:cNvPr>
          <p:cNvSpPr/>
          <p:nvPr/>
        </p:nvSpPr>
        <p:spPr>
          <a:xfrm>
            <a:off x="14506417" y="8375000"/>
            <a:ext cx="2055377" cy="765733"/>
          </a:xfrm>
          <a:prstGeom prst="round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C00000"/>
              </a:solidFill>
              <a:effectLst/>
              <a:uFillTx/>
              <a:latin typeface="+mn-lt"/>
              <a:ea typeface="+mn-ea"/>
              <a:cs typeface="+mn-cs"/>
              <a:sym typeface="Circular Pro"/>
            </a:endParaRPr>
          </a:p>
        </p:txBody>
      </p:sp>
    </p:spTree>
    <p:extLst>
      <p:ext uri="{BB962C8B-B14F-4D97-AF65-F5344CB8AC3E}">
        <p14:creationId xmlns:p14="http://schemas.microsoft.com/office/powerpoint/2010/main" val="1779966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500"/>
                                        <p:tgtEl>
                                          <p:spTgt spid="17"/>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22" presetClass="exit" presetSubtype="4" fill="hold" grpId="1" nodeType="withEffect">
                                  <p:stCondLst>
                                    <p:cond delay="0"/>
                                  </p:stCondLst>
                                  <p:childTnLst>
                                    <p:animEffect transition="out" filter="wipe(down)">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22" presetClass="exit" presetSubtype="4" fill="hold" grpId="1" nodeType="withEffect">
                                  <p:stCondLst>
                                    <p:cond delay="0"/>
                                  </p:stCondLst>
                                  <p:childTnLst>
                                    <p:animEffect transition="out" filter="wipe(down)">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7" grpId="0" animBg="1"/>
      <p:bldP spid="17" grpId="1" animBg="1"/>
      <p:bldP spid="18" grpId="0"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8C80673-B718-4CC3-81A3-5735E946A740}"/>
              </a:ext>
            </a:extLst>
          </p:cNvPr>
          <p:cNvPicPr>
            <a:picLocks noChangeAspect="1"/>
          </p:cNvPicPr>
          <p:nvPr/>
        </p:nvPicPr>
        <p:blipFill>
          <a:blip r:embed="rId3"/>
          <a:stretch>
            <a:fillRect/>
          </a:stretch>
        </p:blipFill>
        <p:spPr>
          <a:xfrm>
            <a:off x="1038370" y="1574157"/>
            <a:ext cx="22291971" cy="12898959"/>
          </a:xfrm>
          <a:prstGeom prst="rect">
            <a:avLst/>
          </a:prstGeom>
        </p:spPr>
      </p:pic>
      <p:pic>
        <p:nvPicPr>
          <p:cNvPr id="21" name="그림 20">
            <a:extLst>
              <a:ext uri="{FF2B5EF4-FFF2-40B4-BE49-F238E27FC236}">
                <a16:creationId xmlns:a16="http://schemas.microsoft.com/office/drawing/2014/main" id="{8BACF4E8-E079-4EFE-9FC5-278ACA3D1F24}"/>
              </a:ext>
            </a:extLst>
          </p:cNvPr>
          <p:cNvPicPr>
            <a:picLocks noChangeAspect="1"/>
          </p:cNvPicPr>
          <p:nvPr/>
        </p:nvPicPr>
        <p:blipFill>
          <a:blip r:embed="rId4"/>
          <a:stretch>
            <a:fillRect/>
          </a:stretch>
        </p:blipFill>
        <p:spPr>
          <a:xfrm>
            <a:off x="1038370" y="1574157"/>
            <a:ext cx="22032645" cy="12341259"/>
          </a:xfrm>
          <a:prstGeom prst="rect">
            <a:avLst/>
          </a:prstGeom>
        </p:spPr>
      </p:pic>
      <p:grpSp>
        <p:nvGrpSpPr>
          <p:cNvPr id="29" name="그룹 28">
            <a:extLst>
              <a:ext uri="{FF2B5EF4-FFF2-40B4-BE49-F238E27FC236}">
                <a16:creationId xmlns:a16="http://schemas.microsoft.com/office/drawing/2014/main" id="{106E8373-E531-413C-A3BA-6DEACB1EC7EF}"/>
              </a:ext>
            </a:extLst>
          </p:cNvPr>
          <p:cNvGrpSpPr/>
          <p:nvPr/>
        </p:nvGrpSpPr>
        <p:grpSpPr>
          <a:xfrm>
            <a:off x="5764678" y="3704574"/>
            <a:ext cx="12645390" cy="7100131"/>
            <a:chOff x="5871210" y="3867038"/>
            <a:chExt cx="12645390" cy="7100131"/>
          </a:xfrm>
        </p:grpSpPr>
        <p:sp>
          <p:nvSpPr>
            <p:cNvPr id="23" name="직사각형 22">
              <a:extLst>
                <a:ext uri="{FF2B5EF4-FFF2-40B4-BE49-F238E27FC236}">
                  <a16:creationId xmlns:a16="http://schemas.microsoft.com/office/drawing/2014/main" id="{6DEB0002-FB70-4CED-921E-8FF07C0CD5C4}"/>
                </a:ext>
              </a:extLst>
            </p:cNvPr>
            <p:cNvSpPr/>
            <p:nvPr/>
          </p:nvSpPr>
          <p:spPr>
            <a:xfrm>
              <a:off x="5871210" y="4754880"/>
              <a:ext cx="12645390" cy="6212289"/>
            </a:xfrm>
            <a:prstGeom prst="rect">
              <a:avLst/>
            </a:prstGeom>
            <a:noFill/>
            <a:ln w="76200" cap="flat">
              <a:solidFill>
                <a:srgbClr val="C00000"/>
              </a:solidFill>
              <a:prstDash val="solid"/>
              <a:miter lim="400000"/>
            </a:ln>
            <a:effectLst>
              <a:glow>
                <a:schemeClr val="accent1">
                  <a:alpha val="40000"/>
                </a:schemeClr>
              </a:glow>
              <a:softEdge rad="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6" name="직사각형 25">
              <a:extLst>
                <a:ext uri="{FF2B5EF4-FFF2-40B4-BE49-F238E27FC236}">
                  <a16:creationId xmlns:a16="http://schemas.microsoft.com/office/drawing/2014/main" id="{239496F4-3794-4BF2-B9CB-83689F76D9E7}"/>
                </a:ext>
              </a:extLst>
            </p:cNvPr>
            <p:cNvSpPr/>
            <p:nvPr/>
          </p:nvSpPr>
          <p:spPr>
            <a:xfrm>
              <a:off x="8458200" y="3867038"/>
              <a:ext cx="5257800" cy="65659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3600" b="1" i="0" u="none" strike="noStrike" cap="none" spc="-36" normalizeH="0" baseline="0">
                  <a:ln>
                    <a:noFill/>
                  </a:ln>
                  <a:solidFill>
                    <a:srgbClr val="C00000"/>
                  </a:solidFill>
                  <a:effectLst/>
                  <a:uFillTx/>
                  <a:latin typeface="+mn-lt"/>
                  <a:ea typeface="+mn-ea"/>
                  <a:cs typeface="+mn-cs"/>
                  <a:sym typeface="Circular Pro"/>
                </a:rPr>
                <a:t>JIRA Software</a:t>
              </a:r>
              <a:endParaRPr kumimoji="0" lang="ko-KR" altLang="en-US" sz="3600" b="1" i="0" u="none" strike="noStrike" cap="none" spc="-36" normalizeH="0" baseline="0">
                <a:ln>
                  <a:noFill/>
                </a:ln>
                <a:solidFill>
                  <a:srgbClr val="C00000"/>
                </a:solidFill>
                <a:effectLst/>
                <a:uFillTx/>
                <a:latin typeface="+mn-lt"/>
                <a:ea typeface="+mn-ea"/>
                <a:cs typeface="+mn-cs"/>
                <a:sym typeface="Circular Pro"/>
              </a:endParaRPr>
            </a:p>
          </p:txBody>
        </p:sp>
      </p:grpSp>
      <p:grpSp>
        <p:nvGrpSpPr>
          <p:cNvPr id="28" name="그룹 27">
            <a:extLst>
              <a:ext uri="{FF2B5EF4-FFF2-40B4-BE49-F238E27FC236}">
                <a16:creationId xmlns:a16="http://schemas.microsoft.com/office/drawing/2014/main" id="{9B8FD85B-8BE9-4E64-B93F-3F6755D36650}"/>
              </a:ext>
            </a:extLst>
          </p:cNvPr>
          <p:cNvGrpSpPr/>
          <p:nvPr/>
        </p:nvGrpSpPr>
        <p:grpSpPr>
          <a:xfrm>
            <a:off x="5973932" y="6926345"/>
            <a:ext cx="12161520" cy="3702246"/>
            <a:chOff x="6080760" y="7041954"/>
            <a:chExt cx="12161520" cy="3702246"/>
          </a:xfrm>
        </p:grpSpPr>
        <p:sp>
          <p:nvSpPr>
            <p:cNvPr id="25" name="직사각형 24">
              <a:extLst>
                <a:ext uri="{FF2B5EF4-FFF2-40B4-BE49-F238E27FC236}">
                  <a16:creationId xmlns:a16="http://schemas.microsoft.com/office/drawing/2014/main" id="{D4D2D067-4389-4208-A303-7C4A84537C43}"/>
                </a:ext>
              </a:extLst>
            </p:cNvPr>
            <p:cNvSpPr/>
            <p:nvPr/>
          </p:nvSpPr>
          <p:spPr>
            <a:xfrm>
              <a:off x="6080760" y="7772400"/>
              <a:ext cx="12161520" cy="2971800"/>
            </a:xfrm>
            <a:prstGeom prst="rect">
              <a:avLst/>
            </a:prstGeom>
            <a:noFill/>
            <a:ln w="76200" cap="flat">
              <a:solidFill>
                <a:schemeClr val="tx2">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7" name="직사각형 26">
              <a:extLst>
                <a:ext uri="{FF2B5EF4-FFF2-40B4-BE49-F238E27FC236}">
                  <a16:creationId xmlns:a16="http://schemas.microsoft.com/office/drawing/2014/main" id="{0B3E9AFD-BC17-4038-9713-42FF71AD4258}"/>
                </a:ext>
              </a:extLst>
            </p:cNvPr>
            <p:cNvSpPr/>
            <p:nvPr/>
          </p:nvSpPr>
          <p:spPr>
            <a:xfrm>
              <a:off x="12412269" y="7041954"/>
              <a:ext cx="5257800" cy="65659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3600" b="1" i="0" u="none" strike="noStrike" cap="none" spc="-36" normalizeH="0" baseline="0">
                  <a:ln>
                    <a:noFill/>
                  </a:ln>
                  <a:solidFill>
                    <a:schemeClr val="tx2">
                      <a:lumMod val="75000"/>
                    </a:schemeClr>
                  </a:solidFill>
                  <a:effectLst/>
                  <a:uFillTx/>
                  <a:latin typeface="+mn-lt"/>
                  <a:ea typeface="+mn-ea"/>
                  <a:cs typeface="+mn-cs"/>
                  <a:sym typeface="Circular Pro"/>
                </a:rPr>
                <a:t>JIRA Core</a:t>
              </a:r>
              <a:endParaRPr kumimoji="0" lang="ko-KR" altLang="en-US" sz="3600" b="1" i="0" u="none" strike="noStrike" cap="none" spc="-36" normalizeH="0" baseline="0">
                <a:ln>
                  <a:noFill/>
                </a:ln>
                <a:solidFill>
                  <a:schemeClr val="tx2">
                    <a:lumMod val="75000"/>
                  </a:schemeClr>
                </a:solidFill>
                <a:effectLst/>
                <a:uFillTx/>
                <a:latin typeface="+mn-lt"/>
                <a:ea typeface="+mn-ea"/>
                <a:cs typeface="+mn-cs"/>
                <a:sym typeface="Circular Pro"/>
              </a:endParaRPr>
            </a:p>
          </p:txBody>
        </p:sp>
      </p:grpSp>
      <p:sp>
        <p:nvSpPr>
          <p:cNvPr id="30" name="직사각형 29">
            <a:extLst>
              <a:ext uri="{FF2B5EF4-FFF2-40B4-BE49-F238E27FC236}">
                <a16:creationId xmlns:a16="http://schemas.microsoft.com/office/drawing/2014/main" id="{2A5B8843-9783-47DF-95E2-FE5C4B6C8EEC}"/>
              </a:ext>
            </a:extLst>
          </p:cNvPr>
          <p:cNvSpPr/>
          <p:nvPr/>
        </p:nvSpPr>
        <p:spPr>
          <a:xfrm>
            <a:off x="7691424" y="1016728"/>
            <a:ext cx="16201292"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000"/>
              <a:t>http://localhost:8080/jira</a:t>
            </a:r>
            <a:endParaRPr kumimoji="0" lang="ko-KR" altLang="en-US" sz="2000" b="0" i="0" strike="noStrike" cap="none" spc="-36" normalizeH="0" baseline="0">
              <a:ln>
                <a:noFill/>
              </a:ln>
              <a:solidFill>
                <a:schemeClr val="tx2">
                  <a:lumMod val="75000"/>
                </a:schemeClr>
              </a:solidFill>
              <a:effectLst/>
              <a:uFillTx/>
              <a:sym typeface="Circular Pro"/>
            </a:endParaRPr>
          </a:p>
        </p:txBody>
      </p:sp>
      <p:grpSp>
        <p:nvGrpSpPr>
          <p:cNvPr id="3" name="그룹 2">
            <a:extLst>
              <a:ext uri="{FF2B5EF4-FFF2-40B4-BE49-F238E27FC236}">
                <a16:creationId xmlns:a16="http://schemas.microsoft.com/office/drawing/2014/main" id="{F6382FA3-0AE5-40DD-9E00-56409651D95F}"/>
              </a:ext>
            </a:extLst>
          </p:cNvPr>
          <p:cNvGrpSpPr/>
          <p:nvPr/>
        </p:nvGrpSpPr>
        <p:grpSpPr>
          <a:xfrm>
            <a:off x="7848806" y="3957126"/>
            <a:ext cx="10286646" cy="7674893"/>
            <a:chOff x="7848806" y="3957126"/>
            <a:chExt cx="10286646" cy="7674893"/>
          </a:xfrm>
        </p:grpSpPr>
        <p:sp>
          <p:nvSpPr>
            <p:cNvPr id="12" name="직사각형 11">
              <a:extLst>
                <a:ext uri="{FF2B5EF4-FFF2-40B4-BE49-F238E27FC236}">
                  <a16:creationId xmlns:a16="http://schemas.microsoft.com/office/drawing/2014/main" id="{97276173-9834-4EDC-9893-23A8B07A8B3A}"/>
                </a:ext>
              </a:extLst>
            </p:cNvPr>
            <p:cNvSpPr/>
            <p:nvPr/>
          </p:nvSpPr>
          <p:spPr>
            <a:xfrm>
              <a:off x="7848806" y="11227981"/>
              <a:ext cx="3506766" cy="404038"/>
            </a:xfrm>
            <a:prstGeom prst="rect">
              <a:avLst/>
            </a:prstGeom>
            <a:noFill/>
            <a:ln w="76200" cap="flat">
              <a:solidFill>
                <a:schemeClr val="accent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4" name="직사각형 13">
              <a:extLst>
                <a:ext uri="{FF2B5EF4-FFF2-40B4-BE49-F238E27FC236}">
                  <a16:creationId xmlns:a16="http://schemas.microsoft.com/office/drawing/2014/main" id="{7116D3E1-1BDF-4333-9E96-04B5DC5DDC52}"/>
                </a:ext>
              </a:extLst>
            </p:cNvPr>
            <p:cNvSpPr/>
            <p:nvPr/>
          </p:nvSpPr>
          <p:spPr>
            <a:xfrm>
              <a:off x="15227802" y="3957126"/>
              <a:ext cx="2907650" cy="404038"/>
            </a:xfrm>
            <a:prstGeom prst="rect">
              <a:avLst/>
            </a:prstGeom>
            <a:noFill/>
            <a:ln w="76200" cap="flat">
              <a:solidFill>
                <a:schemeClr val="accent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30039604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White">
      <a:dk1>
        <a:srgbClr val="091E42"/>
      </a:dk1>
      <a:lt1>
        <a:srgbClr val="423F39"/>
      </a:lt1>
      <a:dk2>
        <a:srgbClr val="253858"/>
      </a:dk2>
      <a:lt2>
        <a:srgbClr val="C1C7D0"/>
      </a:lt2>
      <a:accent1>
        <a:srgbClr val="0065FF"/>
      </a:accent1>
      <a:accent2>
        <a:srgbClr val="00B8D9"/>
      </a:accent2>
      <a:accent3>
        <a:srgbClr val="FFAB00"/>
      </a:accent3>
      <a:accent4>
        <a:srgbClr val="36B37E"/>
      </a:accent4>
      <a:accent5>
        <a:srgbClr val="FF5630"/>
      </a:accent5>
      <a:accent6>
        <a:srgbClr val="6554C0"/>
      </a:accent6>
      <a:hlink>
        <a:srgbClr val="0000FF"/>
      </a:hlink>
      <a:folHlink>
        <a:srgbClr val="FF00FF"/>
      </a:folHlink>
    </a:clrScheme>
    <a:fontScheme name="White">
      <a:majorFont>
        <a:latin typeface="Circular Pro"/>
        <a:ea typeface="Circular Pro"/>
        <a:cs typeface="Circular Pro"/>
      </a:majorFont>
      <a:minorFont>
        <a:latin typeface="Circular Pro"/>
        <a:ea typeface="Circular Pro"/>
        <a:cs typeface="Circular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85888D"/>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0" i="0" u="none" strike="noStrike" cap="none" spc="-36"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253858"/>
      </a:dk2>
      <a:lt2>
        <a:srgbClr val="C1C7D0"/>
      </a:lt2>
      <a:accent1>
        <a:srgbClr val="0065FF"/>
      </a:accent1>
      <a:accent2>
        <a:srgbClr val="00B8D9"/>
      </a:accent2>
      <a:accent3>
        <a:srgbClr val="FFAB00"/>
      </a:accent3>
      <a:accent4>
        <a:srgbClr val="36B37E"/>
      </a:accent4>
      <a:accent5>
        <a:srgbClr val="FF5630"/>
      </a:accent5>
      <a:accent6>
        <a:srgbClr val="6554C0"/>
      </a:accent6>
      <a:hlink>
        <a:srgbClr val="0000FF"/>
      </a:hlink>
      <a:folHlink>
        <a:srgbClr val="FF00FF"/>
      </a:folHlink>
    </a:clrScheme>
    <a:fontScheme name="White">
      <a:majorFont>
        <a:latin typeface="Circular Pro"/>
        <a:ea typeface="Circular Pro"/>
        <a:cs typeface="Circular Pro"/>
      </a:majorFont>
      <a:minorFont>
        <a:latin typeface="Circular Pro"/>
        <a:ea typeface="Circular Pro"/>
        <a:cs typeface="Circular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85888D"/>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0" i="0" u="none" strike="noStrike" cap="none" spc="-36"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881A19FBF0F78949B5703E95EFF63904" ma:contentTypeVersion="6" ma:contentTypeDescription="새 문서를 만듭니다." ma:contentTypeScope="" ma:versionID="c9f56adf068a3493c2161e261f4d0a97">
  <xsd:schema xmlns:xsd="http://www.w3.org/2001/XMLSchema" xmlns:xs="http://www.w3.org/2001/XMLSchema" xmlns:p="http://schemas.microsoft.com/office/2006/metadata/properties" xmlns:ns3="3c75f5b0-de3a-4d36-982c-b9128db1ae97" targetNamespace="http://schemas.microsoft.com/office/2006/metadata/properties" ma:root="true" ma:fieldsID="eaeed83e1f5e98d3b873236d5f0cd6c3" ns3:_="">
    <xsd:import namespace="3c75f5b0-de3a-4d36-982c-b9128db1ae9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75f5b0-de3a-4d36-982c-b9128db1ae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9FC3B0-1F7E-4473-928C-7EB7E97472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75f5b0-de3a-4d36-982c-b9128db1ae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DDB72E-F661-4F94-BF15-CC8BD6E2B0D0}">
  <ds:schemaRefs>
    <ds:schemaRef ds:uri="http://schemas.microsoft.com/sharepoint/v3/contenttype/forms"/>
  </ds:schemaRefs>
</ds:datastoreItem>
</file>

<file path=customXml/itemProps3.xml><?xml version="1.0" encoding="utf-8"?>
<ds:datastoreItem xmlns:ds="http://schemas.openxmlformats.org/officeDocument/2006/customXml" ds:itemID="{20D4E28B-BF86-4C6C-A531-D06FE5CA9EE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1662</Words>
  <Application>Microsoft Office PowerPoint</Application>
  <PresentationFormat>사용자 지정</PresentationFormat>
  <Paragraphs>235</Paragraphs>
  <Slides>16</Slides>
  <Notes>16</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16</vt:i4>
      </vt:variant>
    </vt:vector>
  </HeadingPairs>
  <TitlesOfParts>
    <vt:vector size="23" baseType="lpstr">
      <vt:lpstr>Circular Pro</vt:lpstr>
      <vt:lpstr>Circular Pro Black</vt:lpstr>
      <vt:lpstr>Helvetica Light</vt:lpstr>
      <vt:lpstr>Helvetica Neue</vt:lpstr>
      <vt:lpstr>맑은 고딕</vt:lpstr>
      <vt:lpstr>Wingdings</vt:lpstr>
      <vt:lpstr>White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KIC</dc:creator>
  <cp:lastModifiedBy>김희정</cp:lastModifiedBy>
  <cp:revision>1</cp:revision>
  <dcterms:modified xsi:type="dcterms:W3CDTF">2019-12-13T01:26:48Z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0x010100881A19FBF0F78949B5703E95EFF63904</vt:lpwstr>
  </property>
</Properties>
</file>